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273" r:id="rId2"/>
    <p:sldId id="274" r:id="rId3"/>
    <p:sldId id="275" r:id="rId4"/>
  </p:sldIdLst>
  <p:sldSz cx="6858000" cy="12192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883">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3824" autoAdjust="0"/>
    <p:restoredTop sz="95903" autoAdjust="0"/>
  </p:normalViewPr>
  <p:slideViewPr>
    <p:cSldViewPr snapToGrid="0">
      <p:cViewPr>
        <p:scale>
          <a:sx n="75" d="100"/>
          <a:sy n="75" d="100"/>
        </p:scale>
        <p:origin x="-2328" y="222"/>
      </p:cViewPr>
      <p:guideLst>
        <p:guide orient="horz" pos="3883"/>
        <p:guide pos="216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BCD7F7-EDBA-46D6-A1AD-0CB6EEEB4E22}" type="datetimeFigureOut">
              <a:rPr lang="en-GB" smtClean="0"/>
              <a:t>17/08/2020</a:t>
            </a:fld>
            <a:endParaRPr lang="en-GB"/>
          </a:p>
        </p:txBody>
      </p:sp>
      <p:sp>
        <p:nvSpPr>
          <p:cNvPr id="4" name="Slide Image Placeholder 3"/>
          <p:cNvSpPr>
            <a:spLocks noGrp="1" noRot="1" noChangeAspect="1"/>
          </p:cNvSpPr>
          <p:nvPr>
            <p:ph type="sldImg" idx="2"/>
          </p:nvPr>
        </p:nvSpPr>
        <p:spPr>
          <a:xfrm>
            <a:off x="2560638" y="1143000"/>
            <a:ext cx="173672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D1D8FD-9310-4D18-BF98-0AD59FC70DAF}" type="slidenum">
              <a:rPr lang="en-GB" smtClean="0"/>
              <a:t>‹#›</a:t>
            </a:fld>
            <a:endParaRPr lang="en-GB"/>
          </a:p>
        </p:txBody>
      </p:sp>
    </p:spTree>
    <p:extLst>
      <p:ext uri="{BB962C8B-B14F-4D97-AF65-F5344CB8AC3E}">
        <p14:creationId xmlns:p14="http://schemas.microsoft.com/office/powerpoint/2010/main" val="19954812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ED1A37"/>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 y="2"/>
            <a:ext cx="3788539" cy="7689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ctrTitle"/>
          </p:nvPr>
        </p:nvSpPr>
        <p:spPr>
          <a:xfrm>
            <a:off x="458152" y="9680905"/>
            <a:ext cx="5987514" cy="742322"/>
          </a:xfrm>
        </p:spPr>
        <p:txBody>
          <a:bodyPr lIns="0" tIns="0" rIns="0" bIns="0" anchor="t" anchorCtr="0">
            <a:normAutofit/>
          </a:bodyPr>
          <a:lstStyle>
            <a:lvl1pPr algn="l">
              <a:defRPr sz="2720" b="1">
                <a:solidFill>
                  <a:schemeClr val="bg1"/>
                </a:solidFill>
              </a:defRPr>
            </a:lvl1pPr>
          </a:lstStyle>
          <a:p>
            <a:r>
              <a:rPr lang="en-US"/>
              <a:t>Click to edit Master title style</a:t>
            </a:r>
            <a:endParaRPr lang="en-GB" dirty="0"/>
          </a:p>
        </p:txBody>
      </p:sp>
      <p:sp>
        <p:nvSpPr>
          <p:cNvPr id="3" name="Subtitle 2"/>
          <p:cNvSpPr>
            <a:spLocks noGrp="1"/>
          </p:cNvSpPr>
          <p:nvPr>
            <p:ph type="subTitle" idx="1"/>
          </p:nvPr>
        </p:nvSpPr>
        <p:spPr>
          <a:xfrm>
            <a:off x="458154" y="9040971"/>
            <a:ext cx="5987515" cy="639932"/>
          </a:xfrm>
        </p:spPr>
        <p:txBody>
          <a:bodyPr lIns="0" tIns="0" rIns="0" bIns="0" anchor="t" anchorCtr="0">
            <a:normAutofit/>
          </a:bodyPr>
          <a:lstStyle>
            <a:lvl1pPr marL="0" indent="0" algn="l">
              <a:buNone/>
              <a:defRPr sz="2175" b="0">
                <a:solidFill>
                  <a:schemeClr val="bg1"/>
                </a:solidFill>
              </a:defRPr>
            </a:lvl1pPr>
            <a:lvl2pPr marL="457835" indent="0" algn="ctr">
              <a:buNone/>
              <a:defRPr>
                <a:solidFill>
                  <a:schemeClr val="tx1">
                    <a:tint val="75000"/>
                  </a:schemeClr>
                </a:solidFill>
              </a:defRPr>
            </a:lvl2pPr>
            <a:lvl3pPr marL="915035" indent="0" algn="ctr">
              <a:buNone/>
              <a:defRPr>
                <a:solidFill>
                  <a:schemeClr val="tx1">
                    <a:tint val="75000"/>
                  </a:schemeClr>
                </a:solidFill>
              </a:defRPr>
            </a:lvl3pPr>
            <a:lvl4pPr marL="1372235" indent="0" algn="ctr">
              <a:buNone/>
              <a:defRPr>
                <a:solidFill>
                  <a:schemeClr val="tx1">
                    <a:tint val="75000"/>
                  </a:schemeClr>
                </a:solidFill>
              </a:defRPr>
            </a:lvl4pPr>
            <a:lvl5pPr marL="1830070" indent="0" algn="ctr">
              <a:buNone/>
              <a:defRPr>
                <a:solidFill>
                  <a:schemeClr val="tx1">
                    <a:tint val="75000"/>
                  </a:schemeClr>
                </a:solidFill>
              </a:defRPr>
            </a:lvl5pPr>
            <a:lvl6pPr marL="2287270" indent="0" algn="ctr">
              <a:buNone/>
              <a:defRPr>
                <a:solidFill>
                  <a:schemeClr val="tx1">
                    <a:tint val="75000"/>
                  </a:schemeClr>
                </a:solidFill>
              </a:defRPr>
            </a:lvl6pPr>
            <a:lvl7pPr marL="2745105" indent="0" algn="ctr">
              <a:buNone/>
              <a:defRPr>
                <a:solidFill>
                  <a:schemeClr val="tx1">
                    <a:tint val="75000"/>
                  </a:schemeClr>
                </a:solidFill>
              </a:defRPr>
            </a:lvl7pPr>
            <a:lvl8pPr marL="3202305" indent="0" algn="ctr">
              <a:buNone/>
              <a:defRPr>
                <a:solidFill>
                  <a:schemeClr val="tx1">
                    <a:tint val="75000"/>
                  </a:schemeClr>
                </a:solidFill>
              </a:defRPr>
            </a:lvl8pPr>
            <a:lvl9pPr marL="3660140" indent="0" algn="ctr">
              <a:buNone/>
              <a:defRPr>
                <a:solidFill>
                  <a:schemeClr val="tx1">
                    <a:tint val="75000"/>
                  </a:schemeClr>
                </a:solidFill>
              </a:defRPr>
            </a:lvl9pPr>
          </a:lstStyle>
          <a:p>
            <a:r>
              <a:rPr lang="en-US"/>
              <a:t>Click to edit Master subtitle style</a:t>
            </a:r>
            <a:endParaRPr lang="en-GB" dirty="0"/>
          </a:p>
        </p:txBody>
      </p:sp>
      <p:pic>
        <p:nvPicPr>
          <p:cNvPr id="9" name="Picture 5" descr="C:\Users\Kasey.Ly\Desktop\Powerpoint assets\VC_logo_white.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5295273" y="960342"/>
            <a:ext cx="1121538" cy="103119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1_Title and Two Small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a:xfrm>
            <a:off x="458153" y="3309420"/>
            <a:ext cx="2885986" cy="3486354"/>
          </a:xfrm>
        </p:spPr>
        <p:txBody>
          <a:bodyPr/>
          <a:lstStyle>
            <a:lvl1pPr>
              <a:spcBef>
                <a:spcPts val="365"/>
              </a:spcBef>
              <a:spcAft>
                <a:spcPts val="545"/>
              </a:spcAft>
              <a:defRPr sz="1450" b="1">
                <a:solidFill>
                  <a:srgbClr val="ED1A37"/>
                </a:solidFill>
              </a:defRPr>
            </a:lvl1pPr>
            <a:lvl2pPr marL="157480" indent="-157480">
              <a:defRPr sz="1270"/>
            </a:lvl2pPr>
            <a:lvl3pPr marL="394335" indent="-157480">
              <a:defRPr sz="1270"/>
            </a:lvl3pPr>
            <a:lvl4pPr marL="630555" indent="-157480">
              <a:defRPr sz="1180"/>
            </a:lvl4pPr>
            <a:lvl5pPr marL="867410" indent="-157480">
              <a:defRPr sz="118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sz="quarter" idx="12"/>
          </p:nvPr>
        </p:nvSpPr>
        <p:spPr/>
        <p:txBody>
          <a:bodyPr/>
          <a:lstStyle/>
          <a:p>
            <a:pPr marL="0" marR="0" lvl="0" indent="0" algn="l" defTabSz="915035" rtl="0" eaLnBrk="1" fontAlgn="auto" latinLnBrk="0" hangingPunct="1">
              <a:lnSpc>
                <a:spcPct val="100000"/>
              </a:lnSpc>
              <a:spcBef>
                <a:spcPts val="0"/>
              </a:spcBef>
              <a:spcAft>
                <a:spcPts val="0"/>
              </a:spcAft>
              <a:buClrTx/>
              <a:buSzTx/>
              <a:buFontTx/>
              <a:buNone/>
              <a:defRPr/>
            </a:pPr>
            <a:fld id="{EB0F7010-E999-4FC2-AE85-B5FFBD58F110}" type="slidenum">
              <a:rPr kumimoji="0" lang="en-GB" sz="1000" b="1" i="0" u="none" strike="noStrike" kern="1200" cap="none" spc="0" normalizeH="0" baseline="0" noProof="0" smtClean="0">
                <a:ln>
                  <a:noFill/>
                </a:ln>
                <a:solidFill>
                  <a:srgbClr val="ED1A37"/>
                </a:solidFill>
                <a:effectLst/>
                <a:uLnTx/>
                <a:uFillTx/>
                <a:latin typeface="Arial" panose="020B0604020202020204" pitchFamily="34" charset="0"/>
                <a:ea typeface="+mn-ea"/>
                <a:cs typeface="Arial" panose="020B0604020202020204" pitchFamily="34" charset="0"/>
              </a:rPr>
              <a:t>‹#›</a:t>
            </a:fld>
            <a:endParaRPr kumimoji="0" lang="en-GB" sz="1000" b="1" i="0" u="none" strike="noStrike" kern="1200" cap="none" spc="0" normalizeH="0" baseline="0" noProof="0" dirty="0">
              <a:ln>
                <a:noFill/>
              </a:ln>
              <a:solidFill>
                <a:srgbClr val="ED1A37"/>
              </a:solidFill>
              <a:effectLst/>
              <a:uLnTx/>
              <a:uFillTx/>
              <a:latin typeface="Arial" panose="020B0604020202020204" pitchFamily="34" charset="0"/>
              <a:ea typeface="+mn-ea"/>
              <a:cs typeface="Arial" panose="020B0604020202020204" pitchFamily="34" charset="0"/>
            </a:endParaRPr>
          </a:p>
        </p:txBody>
      </p:sp>
      <p:sp>
        <p:nvSpPr>
          <p:cNvPr id="5" name="Content Placeholder 2"/>
          <p:cNvSpPr>
            <a:spLocks noGrp="1"/>
          </p:cNvSpPr>
          <p:nvPr>
            <p:ph idx="13"/>
          </p:nvPr>
        </p:nvSpPr>
        <p:spPr>
          <a:xfrm>
            <a:off x="3559680" y="3309420"/>
            <a:ext cx="2885986" cy="3486354"/>
          </a:xfrm>
        </p:spPr>
        <p:txBody>
          <a:bodyPr/>
          <a:lstStyle>
            <a:lvl1pPr>
              <a:spcBef>
                <a:spcPts val="365"/>
              </a:spcBef>
              <a:spcAft>
                <a:spcPts val="545"/>
              </a:spcAft>
              <a:defRPr sz="1450" b="1">
                <a:solidFill>
                  <a:srgbClr val="ED1A37"/>
                </a:solidFill>
              </a:defRPr>
            </a:lvl1pPr>
            <a:lvl2pPr marL="157480" indent="-157480">
              <a:defRPr sz="1270"/>
            </a:lvl2pPr>
            <a:lvl3pPr marL="394335" indent="-157480">
              <a:defRPr sz="1270"/>
            </a:lvl3pPr>
            <a:lvl4pPr marL="630555" indent="-157480">
              <a:defRPr sz="1180"/>
            </a:lvl4pPr>
            <a:lvl5pPr marL="867410" indent="-157480">
              <a:defRPr sz="118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Content Placeholder 2"/>
          <p:cNvSpPr>
            <a:spLocks noGrp="1"/>
          </p:cNvSpPr>
          <p:nvPr>
            <p:ph idx="14"/>
          </p:nvPr>
        </p:nvSpPr>
        <p:spPr>
          <a:xfrm>
            <a:off x="458151" y="6921515"/>
            <a:ext cx="5987516" cy="3486354"/>
          </a:xfrm>
        </p:spPr>
        <p:txBody>
          <a:bodyPr/>
          <a:lstStyle>
            <a:lvl1pPr>
              <a:spcBef>
                <a:spcPts val="365"/>
              </a:spcBef>
              <a:spcAft>
                <a:spcPts val="545"/>
              </a:spcAft>
              <a:defRPr sz="1450" b="1">
                <a:solidFill>
                  <a:srgbClr val="ED1A37"/>
                </a:solidFill>
              </a:defRPr>
            </a:lvl1pPr>
            <a:lvl2pPr marL="157480" indent="-157480">
              <a:defRPr sz="1270"/>
            </a:lvl2pPr>
            <a:lvl3pPr marL="394335" indent="-157480">
              <a:defRPr sz="1270"/>
            </a:lvl3pPr>
            <a:lvl4pPr marL="630555" indent="-157480">
              <a:defRPr sz="1180"/>
            </a:lvl4pPr>
            <a:lvl5pPr marL="867410" indent="-157480">
              <a:defRPr sz="118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Map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a:xfrm>
            <a:off x="458151" y="3154091"/>
            <a:ext cx="5987516" cy="393698"/>
          </a:xfrm>
        </p:spPr>
        <p:txBody>
          <a:bodyPr>
            <a:noAutofit/>
          </a:bodyPr>
          <a:lstStyle>
            <a:lvl1pPr>
              <a:spcAft>
                <a:spcPts val="1090"/>
              </a:spcAft>
              <a:defRPr sz="1270" b="1"/>
            </a:lvl1pPr>
          </a:lstStyle>
          <a:p>
            <a:pPr lvl="0"/>
            <a:r>
              <a:rPr lang="en-US"/>
              <a:t>Click to edit Master text styles</a:t>
            </a:r>
          </a:p>
        </p:txBody>
      </p:sp>
      <p:sp>
        <p:nvSpPr>
          <p:cNvPr id="6" name="Slide Number Placeholder 5"/>
          <p:cNvSpPr>
            <a:spLocks noGrp="1"/>
          </p:cNvSpPr>
          <p:nvPr>
            <p:ph type="sldNum" sz="quarter" idx="12"/>
          </p:nvPr>
        </p:nvSpPr>
        <p:spPr/>
        <p:txBody>
          <a:bodyPr/>
          <a:lstStyle/>
          <a:p>
            <a:pPr marL="0" marR="0" lvl="0" indent="0" algn="l" defTabSz="915035" rtl="0" eaLnBrk="1" fontAlgn="auto" latinLnBrk="0" hangingPunct="1">
              <a:lnSpc>
                <a:spcPct val="100000"/>
              </a:lnSpc>
              <a:spcBef>
                <a:spcPts val="0"/>
              </a:spcBef>
              <a:spcAft>
                <a:spcPts val="0"/>
              </a:spcAft>
              <a:buClrTx/>
              <a:buSzTx/>
              <a:buFontTx/>
              <a:buNone/>
              <a:defRPr/>
            </a:pPr>
            <a:fld id="{EB0F7010-E999-4FC2-AE85-B5FFBD58F110}" type="slidenum">
              <a:rPr kumimoji="0" lang="en-GB" sz="1000" b="1" i="0" u="none" strike="noStrike" kern="1200" cap="none" spc="0" normalizeH="0" baseline="0" noProof="0" smtClean="0">
                <a:ln>
                  <a:noFill/>
                </a:ln>
                <a:solidFill>
                  <a:srgbClr val="ED1A37"/>
                </a:solidFill>
                <a:effectLst/>
                <a:uLnTx/>
                <a:uFillTx/>
                <a:latin typeface="Arial" panose="020B0604020202020204" pitchFamily="34" charset="0"/>
                <a:ea typeface="+mn-ea"/>
                <a:cs typeface="Arial" panose="020B0604020202020204" pitchFamily="34" charset="0"/>
              </a:rPr>
              <a:t>‹#›</a:t>
            </a:fld>
            <a:endParaRPr kumimoji="0" lang="en-GB" sz="1000" b="1" i="0" u="none" strike="noStrike" kern="1200" cap="none" spc="0" normalizeH="0" baseline="0" noProof="0" dirty="0">
              <a:ln>
                <a:noFill/>
              </a:ln>
              <a:solidFill>
                <a:srgbClr val="ED1A37"/>
              </a:solidFill>
              <a:effectLst/>
              <a:uLnTx/>
              <a:uFillTx/>
              <a:latin typeface="Arial" panose="020B0604020202020204" pitchFamily="34" charset="0"/>
              <a:ea typeface="+mn-ea"/>
              <a:cs typeface="Arial" panose="020B0604020202020204" pitchFamily="34" charset="0"/>
            </a:endParaRPr>
          </a:p>
        </p:txBody>
      </p:sp>
      <p:sp>
        <p:nvSpPr>
          <p:cNvPr id="7" name="Picture Placeholder 6"/>
          <p:cNvSpPr>
            <a:spLocks noGrp="1"/>
          </p:cNvSpPr>
          <p:nvPr>
            <p:ph type="pic" sz="quarter" idx="13"/>
          </p:nvPr>
        </p:nvSpPr>
        <p:spPr>
          <a:xfrm>
            <a:off x="458151" y="3721116"/>
            <a:ext cx="1869253" cy="4673636"/>
          </a:xfrm>
        </p:spPr>
        <p:txBody>
          <a:bodyPr/>
          <a:lstStyle/>
          <a:p>
            <a:r>
              <a:rPr lang="en-US"/>
              <a:t>Click icon to add picture</a:t>
            </a:r>
            <a:endParaRPr lang="en-GB" dirty="0"/>
          </a:p>
        </p:txBody>
      </p:sp>
      <p:sp>
        <p:nvSpPr>
          <p:cNvPr id="8" name="Picture Placeholder 6"/>
          <p:cNvSpPr>
            <a:spLocks noGrp="1"/>
          </p:cNvSpPr>
          <p:nvPr>
            <p:ph type="pic" sz="quarter" idx="14"/>
          </p:nvPr>
        </p:nvSpPr>
        <p:spPr>
          <a:xfrm>
            <a:off x="2513601" y="3721116"/>
            <a:ext cx="1869253" cy="4673636"/>
          </a:xfrm>
        </p:spPr>
        <p:txBody>
          <a:bodyPr/>
          <a:lstStyle/>
          <a:p>
            <a:r>
              <a:rPr lang="en-US"/>
              <a:t>Click icon to add picture</a:t>
            </a:r>
            <a:endParaRPr lang="en-GB" dirty="0"/>
          </a:p>
        </p:txBody>
      </p:sp>
      <p:sp>
        <p:nvSpPr>
          <p:cNvPr id="9" name="Picture Placeholder 6"/>
          <p:cNvSpPr>
            <a:spLocks noGrp="1"/>
          </p:cNvSpPr>
          <p:nvPr>
            <p:ph type="pic" sz="quarter" idx="15"/>
          </p:nvPr>
        </p:nvSpPr>
        <p:spPr>
          <a:xfrm>
            <a:off x="4567107" y="3721116"/>
            <a:ext cx="1869253" cy="4673636"/>
          </a:xfrm>
        </p:spPr>
        <p:txBody>
          <a:bodyPr/>
          <a:lstStyle/>
          <a:p>
            <a:r>
              <a:rPr lang="en-US"/>
              <a:t>Click icon to add picture</a:t>
            </a:r>
            <a:endParaRPr lang="en-GB" dirty="0"/>
          </a:p>
        </p:txBody>
      </p:sp>
      <p:sp>
        <p:nvSpPr>
          <p:cNvPr id="10" name="Content Placeholder 2"/>
          <p:cNvSpPr>
            <a:spLocks noGrp="1"/>
          </p:cNvSpPr>
          <p:nvPr>
            <p:ph idx="16"/>
          </p:nvPr>
        </p:nvSpPr>
        <p:spPr>
          <a:xfrm>
            <a:off x="458151" y="8485510"/>
            <a:ext cx="1869254" cy="1922357"/>
          </a:xfrm>
        </p:spPr>
        <p:txBody>
          <a:bodyPr>
            <a:noAutofit/>
          </a:bodyPr>
          <a:lstStyle>
            <a:lvl1pPr marL="150495" indent="-150495">
              <a:spcAft>
                <a:spcPts val="1090"/>
              </a:spcAft>
              <a:buSzPct val="80000"/>
              <a:buFontTx/>
              <a:buBlip>
                <a:blip r:embed="rId2"/>
              </a:buBlip>
              <a:tabLst>
                <a:tab pos="155575" algn="l"/>
              </a:tabLst>
              <a:defRPr sz="1000" b="0"/>
            </a:lvl1pPr>
          </a:lstStyle>
          <a:p>
            <a:pPr lvl="0"/>
            <a:r>
              <a:rPr lang="en-US"/>
              <a:t>Click to edit Master text styles</a:t>
            </a:r>
          </a:p>
        </p:txBody>
      </p:sp>
      <p:sp>
        <p:nvSpPr>
          <p:cNvPr id="11" name="Content Placeholder 2"/>
          <p:cNvSpPr>
            <a:spLocks noGrp="1"/>
          </p:cNvSpPr>
          <p:nvPr>
            <p:ph idx="17"/>
          </p:nvPr>
        </p:nvSpPr>
        <p:spPr>
          <a:xfrm>
            <a:off x="2513600" y="8485510"/>
            <a:ext cx="1869254" cy="1922357"/>
          </a:xfrm>
        </p:spPr>
        <p:txBody>
          <a:bodyPr>
            <a:noAutofit/>
          </a:bodyPr>
          <a:lstStyle>
            <a:lvl1pPr marL="150495" indent="-150495">
              <a:spcAft>
                <a:spcPts val="1090"/>
              </a:spcAft>
              <a:buSzPct val="80000"/>
              <a:buFontTx/>
              <a:buBlip>
                <a:blip r:embed="rId2"/>
              </a:buBlip>
              <a:defRPr sz="1000" b="0"/>
            </a:lvl1pPr>
          </a:lstStyle>
          <a:p>
            <a:pPr lvl="0"/>
            <a:r>
              <a:rPr lang="en-US"/>
              <a:t>Click to edit Master text styles</a:t>
            </a:r>
          </a:p>
        </p:txBody>
      </p:sp>
      <p:sp>
        <p:nvSpPr>
          <p:cNvPr id="14" name="Content Placeholder 2"/>
          <p:cNvSpPr>
            <a:spLocks noGrp="1"/>
          </p:cNvSpPr>
          <p:nvPr>
            <p:ph idx="18"/>
          </p:nvPr>
        </p:nvSpPr>
        <p:spPr>
          <a:xfrm>
            <a:off x="4567104" y="8485510"/>
            <a:ext cx="1869254" cy="1922357"/>
          </a:xfrm>
        </p:spPr>
        <p:txBody>
          <a:bodyPr>
            <a:noAutofit/>
          </a:bodyPr>
          <a:lstStyle>
            <a:lvl1pPr marL="150495" indent="-150495">
              <a:spcAft>
                <a:spcPts val="1090"/>
              </a:spcAft>
              <a:buSzPct val="80000"/>
              <a:buFontTx/>
              <a:buBlip>
                <a:blip r:embed="rId2"/>
              </a:buBlip>
              <a:defRPr sz="1000" b="0"/>
            </a:lvl1pPr>
          </a:lstStyle>
          <a:p>
            <a:pPr lvl="0"/>
            <a:r>
              <a:rPr lang="en-US"/>
              <a:t>Click to edit Master text styles</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l" defTabSz="915035" rtl="0" eaLnBrk="1" fontAlgn="auto" latinLnBrk="0" hangingPunct="1">
              <a:lnSpc>
                <a:spcPct val="100000"/>
              </a:lnSpc>
              <a:spcBef>
                <a:spcPts val="0"/>
              </a:spcBef>
              <a:spcAft>
                <a:spcPts val="0"/>
              </a:spcAft>
              <a:buClrTx/>
              <a:buSzTx/>
              <a:buFontTx/>
              <a:buNone/>
              <a:defRPr/>
            </a:pPr>
            <a:fld id="{EB0F7010-E999-4FC2-AE85-B5FFBD58F110}" type="slidenum">
              <a:rPr kumimoji="0" lang="en-GB" sz="1000" b="1" i="0" u="none" strike="noStrike" kern="1200" cap="none" spc="0" normalizeH="0" baseline="0" noProof="0" smtClean="0">
                <a:ln>
                  <a:noFill/>
                </a:ln>
                <a:solidFill>
                  <a:srgbClr val="ED1A37"/>
                </a:solidFill>
                <a:effectLst/>
                <a:uLnTx/>
                <a:uFillTx/>
                <a:latin typeface="Arial" panose="020B0604020202020204" pitchFamily="34" charset="0"/>
                <a:ea typeface="+mn-ea"/>
                <a:cs typeface="Arial" panose="020B0604020202020204" pitchFamily="34" charset="0"/>
              </a:rPr>
              <a:t>‹#›</a:t>
            </a:fld>
            <a:endParaRPr kumimoji="0" lang="en-GB" sz="1000" b="1" i="0" u="none" strike="noStrike" kern="1200" cap="none" spc="0" normalizeH="0" baseline="0" noProof="0" dirty="0">
              <a:ln>
                <a:noFill/>
              </a:ln>
              <a:solidFill>
                <a:srgbClr val="ED1A37"/>
              </a:solidFill>
              <a:effectLst/>
              <a:uLnTx/>
              <a:uFillTx/>
              <a:latin typeface="Arial" panose="020B0604020202020204" pitchFamily="34" charset="0"/>
              <a:ea typeface="+mn-ea"/>
              <a:cs typeface="Arial" panose="020B0604020202020204" pitchFamily="34" charset="0"/>
            </a:endParaRPr>
          </a:p>
        </p:txBody>
      </p:sp>
      <p:sp>
        <p:nvSpPr>
          <p:cNvPr id="6" name="Title 1"/>
          <p:cNvSpPr>
            <a:spLocks noGrp="1"/>
          </p:cNvSpPr>
          <p:nvPr>
            <p:ph type="title"/>
          </p:nvPr>
        </p:nvSpPr>
        <p:spPr>
          <a:xfrm>
            <a:off x="458151" y="1215971"/>
            <a:ext cx="5987516" cy="1614594"/>
          </a:xfrm>
        </p:spPr>
        <p:txBody>
          <a:bodyPr/>
          <a:lstStyle/>
          <a:p>
            <a:r>
              <a:rPr lang="en-US"/>
              <a:t>Click to edit Master title style</a:t>
            </a:r>
            <a:endParaRPr lang="en-GB"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1_Blank">
    <p:spTree>
      <p:nvGrpSpPr>
        <p:cNvPr id="1" name=""/>
        <p:cNvGrpSpPr/>
        <p:nvPr/>
      </p:nvGrpSpPr>
      <p:grpSpPr>
        <a:xfrm>
          <a:off x="0" y="0"/>
          <a:ext cx="0" cy="0"/>
          <a:chOff x="0" y="0"/>
          <a:chExt cx="0" cy="0"/>
        </a:xfrm>
      </p:grpSpPr>
      <p:pic>
        <p:nvPicPr>
          <p:cNvPr id="5" name="Picture 2" descr="K:\Brand and Marketing\Brand Guidelines and Applications\Logos and graphics\Strapline\strapline_blue.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4013" y="10913644"/>
            <a:ext cx="3391723" cy="774089"/>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userDrawn="1"/>
        </p:nvSpPr>
        <p:spPr>
          <a:xfrm>
            <a:off x="1832315" y="10607781"/>
            <a:ext cx="3234836" cy="276421"/>
          </a:xfrm>
          <a:prstGeom prst="rect">
            <a:avLst/>
          </a:prstGeom>
          <a:noFill/>
        </p:spPr>
        <p:txBody>
          <a:bodyPr wrap="square" lIns="80203" tIns="40100" rIns="80203" bIns="40100" rtlCol="0">
            <a:spAutoFit/>
          </a:bodyPr>
          <a:lstStyle/>
          <a:p>
            <a:pPr marL="0" marR="0" lvl="0" indent="0" algn="ctr" defTabSz="915035" rtl="0" eaLnBrk="1" fontAlgn="auto" latinLnBrk="0" hangingPunct="1">
              <a:lnSpc>
                <a:spcPct val="100000"/>
              </a:lnSpc>
              <a:spcBef>
                <a:spcPts val="0"/>
              </a:spcBef>
              <a:spcAft>
                <a:spcPts val="545"/>
              </a:spcAft>
              <a:buClrTx/>
              <a:buSzTx/>
              <a:buFontTx/>
              <a:buNone/>
              <a:defRPr/>
            </a:pPr>
            <a:r>
              <a:rPr kumimoji="0" lang="en-GB" sz="1270" b="1" i="0" u="none" strike="noStrike" kern="1200" cap="none" spc="0" normalizeH="0" baseline="0" noProof="0" dirty="0">
                <a:ln>
                  <a:noFill/>
                </a:ln>
                <a:solidFill>
                  <a:srgbClr val="ED1A37"/>
                </a:solidFill>
                <a:effectLst/>
                <a:uLnTx/>
                <a:uFillTx/>
                <a:latin typeface="Arial" panose="020B0604020202020204" pitchFamily="34" charset="0"/>
                <a:ea typeface="+mn-ea"/>
                <a:cs typeface="Arial" panose="020B0604020202020204" pitchFamily="34" charset="0"/>
              </a:rPr>
              <a:t>www.virgincare.co.uk</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cSld name="2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342900" y="11300181"/>
            <a:ext cx="1600200" cy="649111"/>
          </a:xfrm>
          <a:prstGeom prst="rect">
            <a:avLst/>
          </a:prstGeom>
        </p:spPr>
        <p:txBody>
          <a:bodyPr/>
          <a:lstStyle/>
          <a:p>
            <a:fld id="{8F7EAF8C-6ECC-4335-A6FE-3408E2388A94}" type="datetimeFigureOut">
              <a:rPr lang="en-GB" smtClean="0"/>
              <a:t>17/08/2020</a:t>
            </a:fld>
            <a:endParaRPr lang="en-GB"/>
          </a:p>
        </p:txBody>
      </p:sp>
      <p:sp>
        <p:nvSpPr>
          <p:cNvPr id="3" name="Footer Placeholder 2"/>
          <p:cNvSpPr>
            <a:spLocks noGrp="1"/>
          </p:cNvSpPr>
          <p:nvPr>
            <p:ph type="ftr" sz="quarter" idx="11"/>
          </p:nvPr>
        </p:nvSpPr>
        <p:spPr>
          <a:xfrm>
            <a:off x="2343150" y="11300181"/>
            <a:ext cx="2171700" cy="649111"/>
          </a:xfrm>
          <a:prstGeom prst="rect">
            <a:avLst/>
          </a:prstGeom>
        </p:spPr>
        <p:txBody>
          <a:bodyPr/>
          <a:lstStyle/>
          <a:p>
            <a:endParaRPr lang="en-GB"/>
          </a:p>
        </p:txBody>
      </p:sp>
      <p:sp>
        <p:nvSpPr>
          <p:cNvPr id="4" name="Slide Number Placeholder 3"/>
          <p:cNvSpPr>
            <a:spLocks noGrp="1"/>
          </p:cNvSpPr>
          <p:nvPr>
            <p:ph type="sldNum" sz="quarter" idx="12"/>
          </p:nvPr>
        </p:nvSpPr>
        <p:spPr/>
        <p:txBody>
          <a:bodyPr/>
          <a:lstStyle/>
          <a:p>
            <a:fld id="{5B81F078-54C1-42B6-89CD-DE31BCACDEA4}" type="slidenum">
              <a:rPr lang="en-GB" smtClean="0"/>
              <a:t>‹#›</a:t>
            </a:fld>
            <a:endParaRPr lang="en-GB"/>
          </a:p>
        </p:txBody>
      </p:sp>
    </p:spTree>
    <p:extLst>
      <p:ext uri="{BB962C8B-B14F-4D97-AF65-F5344CB8AC3E}">
        <p14:creationId xmlns:p14="http://schemas.microsoft.com/office/powerpoint/2010/main" val="20282256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1" y="2729090"/>
            <a:ext cx="3030141" cy="113735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1" y="3866444"/>
            <a:ext cx="3030141" cy="702451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70" y="2729090"/>
            <a:ext cx="3031331" cy="113735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70" y="3866444"/>
            <a:ext cx="3031331" cy="702451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a:xfrm>
            <a:off x="342900" y="11300181"/>
            <a:ext cx="1600200" cy="649111"/>
          </a:xfrm>
          <a:prstGeom prst="rect">
            <a:avLst/>
          </a:prstGeom>
        </p:spPr>
        <p:txBody>
          <a:bodyPr/>
          <a:lstStyle/>
          <a:p>
            <a:fld id="{8F7EAF8C-6ECC-4335-A6FE-3408E2388A94}" type="datetimeFigureOut">
              <a:rPr lang="en-GB" smtClean="0"/>
              <a:t>17/08/2020</a:t>
            </a:fld>
            <a:endParaRPr lang="en-GB"/>
          </a:p>
        </p:txBody>
      </p:sp>
      <p:sp>
        <p:nvSpPr>
          <p:cNvPr id="8" name="Footer Placeholder 7"/>
          <p:cNvSpPr>
            <a:spLocks noGrp="1"/>
          </p:cNvSpPr>
          <p:nvPr>
            <p:ph type="ftr" sz="quarter" idx="11"/>
          </p:nvPr>
        </p:nvSpPr>
        <p:spPr>
          <a:xfrm>
            <a:off x="2343150" y="11300181"/>
            <a:ext cx="2171700" cy="649111"/>
          </a:xfrm>
          <a:prstGeom prst="rect">
            <a:avLst/>
          </a:prstGeom>
        </p:spPr>
        <p:txBody>
          <a:bodyPr/>
          <a:lstStyle/>
          <a:p>
            <a:endParaRPr lang="en-GB"/>
          </a:p>
        </p:txBody>
      </p:sp>
      <p:sp>
        <p:nvSpPr>
          <p:cNvPr id="9" name="Slide Number Placeholder 8"/>
          <p:cNvSpPr>
            <a:spLocks noGrp="1"/>
          </p:cNvSpPr>
          <p:nvPr>
            <p:ph type="sldNum" sz="quarter" idx="12"/>
          </p:nvPr>
        </p:nvSpPr>
        <p:spPr/>
        <p:txBody>
          <a:bodyPr/>
          <a:lstStyle/>
          <a:p>
            <a:fld id="{5B81F078-54C1-42B6-89CD-DE31BCACDEA4}" type="slidenum">
              <a:rPr lang="en-GB" smtClean="0"/>
              <a:t>‹#›</a:t>
            </a:fld>
            <a:endParaRPr lang="en-GB"/>
          </a:p>
        </p:txBody>
      </p:sp>
    </p:spTree>
    <p:extLst>
      <p:ext uri="{BB962C8B-B14F-4D97-AF65-F5344CB8AC3E}">
        <p14:creationId xmlns:p14="http://schemas.microsoft.com/office/powerpoint/2010/main" val="16703383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42900" y="2844803"/>
            <a:ext cx="3028950" cy="80461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86150" y="2844803"/>
            <a:ext cx="3028950" cy="80461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342900" y="11300181"/>
            <a:ext cx="1600200" cy="649111"/>
          </a:xfrm>
          <a:prstGeom prst="rect">
            <a:avLst/>
          </a:prstGeom>
        </p:spPr>
        <p:txBody>
          <a:bodyPr/>
          <a:lstStyle/>
          <a:p>
            <a:fld id="{8F7EAF8C-6ECC-4335-A6FE-3408E2388A94}" type="datetimeFigureOut">
              <a:rPr lang="en-GB" smtClean="0"/>
              <a:t>17/08/2020</a:t>
            </a:fld>
            <a:endParaRPr lang="en-GB"/>
          </a:p>
        </p:txBody>
      </p:sp>
      <p:sp>
        <p:nvSpPr>
          <p:cNvPr id="6" name="Footer Placeholder 5"/>
          <p:cNvSpPr>
            <a:spLocks noGrp="1"/>
          </p:cNvSpPr>
          <p:nvPr>
            <p:ph type="ftr" sz="quarter" idx="11"/>
          </p:nvPr>
        </p:nvSpPr>
        <p:spPr>
          <a:xfrm>
            <a:off x="2343150" y="11300181"/>
            <a:ext cx="2171700" cy="649111"/>
          </a:xfrm>
          <a:prstGeom prst="rect">
            <a:avLst/>
          </a:prstGeom>
        </p:spPr>
        <p:txBody>
          <a:bodyPr/>
          <a:lstStyle/>
          <a:p>
            <a:endParaRPr lang="en-GB"/>
          </a:p>
        </p:txBody>
      </p:sp>
      <p:sp>
        <p:nvSpPr>
          <p:cNvPr id="7" name="Slide Number Placeholder 6"/>
          <p:cNvSpPr>
            <a:spLocks noGrp="1"/>
          </p:cNvSpPr>
          <p:nvPr>
            <p:ph type="sldNum" sz="quarter" idx="12"/>
          </p:nvPr>
        </p:nvSpPr>
        <p:spPr/>
        <p:txBody>
          <a:bodyPr/>
          <a:lstStyle/>
          <a:p>
            <a:fld id="{5B81F078-54C1-42B6-89CD-DE31BCACDEA4}" type="slidenum">
              <a:rPr lang="en-GB" smtClean="0"/>
              <a:t>‹#›</a:t>
            </a:fld>
            <a:endParaRPr lang="en-GB"/>
          </a:p>
        </p:txBody>
      </p:sp>
    </p:spTree>
    <p:extLst>
      <p:ext uri="{BB962C8B-B14F-4D97-AF65-F5344CB8AC3E}">
        <p14:creationId xmlns:p14="http://schemas.microsoft.com/office/powerpoint/2010/main" val="3718291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Divider">
    <p:bg>
      <p:bgPr>
        <a:solidFill>
          <a:srgbClr val="ED1A37"/>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8152" y="9680905"/>
            <a:ext cx="5987514" cy="742322"/>
          </a:xfrm>
        </p:spPr>
        <p:txBody>
          <a:bodyPr lIns="0" tIns="0" rIns="0" bIns="0" anchor="t" anchorCtr="0">
            <a:normAutofit/>
          </a:bodyPr>
          <a:lstStyle>
            <a:lvl1pPr algn="l">
              <a:defRPr sz="2720" b="1">
                <a:solidFill>
                  <a:schemeClr val="bg1"/>
                </a:solidFill>
              </a:defRPr>
            </a:lvl1pPr>
          </a:lstStyle>
          <a:p>
            <a:r>
              <a:rPr lang="en-US" dirty="0"/>
              <a:t>Section Divider</a:t>
            </a:r>
            <a:endParaRPr lang="en-GB" dirty="0"/>
          </a:p>
        </p:txBody>
      </p:sp>
      <p:pic>
        <p:nvPicPr>
          <p:cNvPr id="5"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 y="2"/>
            <a:ext cx="3788539" cy="7689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1_Title Slide">
    <p:bg>
      <p:bgPr>
        <a:solidFill>
          <a:schemeClr val="accent2"/>
        </a:solid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74044" y="222399"/>
            <a:ext cx="1392823" cy="2475685"/>
          </a:xfrm>
          <a:prstGeom prst="rect">
            <a:avLst/>
          </a:prstGeom>
        </p:spPr>
      </p:pic>
      <p:sp>
        <p:nvSpPr>
          <p:cNvPr id="2" name="Title 1"/>
          <p:cNvSpPr>
            <a:spLocks noGrp="1"/>
          </p:cNvSpPr>
          <p:nvPr>
            <p:ph type="ctrTitle"/>
          </p:nvPr>
        </p:nvSpPr>
        <p:spPr>
          <a:xfrm>
            <a:off x="458152" y="9680905"/>
            <a:ext cx="5987514" cy="742322"/>
          </a:xfrm>
        </p:spPr>
        <p:txBody>
          <a:bodyPr lIns="0" tIns="0" rIns="0" bIns="0" anchor="t" anchorCtr="0">
            <a:normAutofit/>
          </a:bodyPr>
          <a:lstStyle>
            <a:lvl1pPr algn="l">
              <a:defRPr sz="2720" b="1">
                <a:solidFill>
                  <a:schemeClr val="bg1"/>
                </a:solidFill>
              </a:defRPr>
            </a:lvl1pPr>
          </a:lstStyle>
          <a:p>
            <a:r>
              <a:rPr lang="en-US"/>
              <a:t>Click to edit Master title style</a:t>
            </a:r>
            <a:endParaRPr lang="en-GB" dirty="0"/>
          </a:p>
        </p:txBody>
      </p:sp>
      <p:sp>
        <p:nvSpPr>
          <p:cNvPr id="3" name="Subtitle 2"/>
          <p:cNvSpPr>
            <a:spLocks noGrp="1"/>
          </p:cNvSpPr>
          <p:nvPr>
            <p:ph type="subTitle" idx="1"/>
          </p:nvPr>
        </p:nvSpPr>
        <p:spPr>
          <a:xfrm>
            <a:off x="458154" y="9040971"/>
            <a:ext cx="5987515" cy="639932"/>
          </a:xfrm>
        </p:spPr>
        <p:txBody>
          <a:bodyPr lIns="0" tIns="0" rIns="0" bIns="0" anchor="t" anchorCtr="0">
            <a:normAutofit/>
          </a:bodyPr>
          <a:lstStyle>
            <a:lvl1pPr marL="0" indent="0" algn="l">
              <a:buNone/>
              <a:defRPr sz="2175" b="0">
                <a:solidFill>
                  <a:schemeClr val="bg1"/>
                </a:solidFill>
              </a:defRPr>
            </a:lvl1pPr>
            <a:lvl2pPr marL="457835" indent="0" algn="ctr">
              <a:buNone/>
              <a:defRPr>
                <a:solidFill>
                  <a:schemeClr val="tx1">
                    <a:tint val="75000"/>
                  </a:schemeClr>
                </a:solidFill>
              </a:defRPr>
            </a:lvl2pPr>
            <a:lvl3pPr marL="915035" indent="0" algn="ctr">
              <a:buNone/>
              <a:defRPr>
                <a:solidFill>
                  <a:schemeClr val="tx1">
                    <a:tint val="75000"/>
                  </a:schemeClr>
                </a:solidFill>
              </a:defRPr>
            </a:lvl3pPr>
            <a:lvl4pPr marL="1372235" indent="0" algn="ctr">
              <a:buNone/>
              <a:defRPr>
                <a:solidFill>
                  <a:schemeClr val="tx1">
                    <a:tint val="75000"/>
                  </a:schemeClr>
                </a:solidFill>
              </a:defRPr>
            </a:lvl4pPr>
            <a:lvl5pPr marL="1830070" indent="0" algn="ctr">
              <a:buNone/>
              <a:defRPr>
                <a:solidFill>
                  <a:schemeClr val="tx1">
                    <a:tint val="75000"/>
                  </a:schemeClr>
                </a:solidFill>
              </a:defRPr>
            </a:lvl5pPr>
            <a:lvl6pPr marL="2287270" indent="0" algn="ctr">
              <a:buNone/>
              <a:defRPr>
                <a:solidFill>
                  <a:schemeClr val="tx1">
                    <a:tint val="75000"/>
                  </a:schemeClr>
                </a:solidFill>
              </a:defRPr>
            </a:lvl6pPr>
            <a:lvl7pPr marL="2745105" indent="0" algn="ctr">
              <a:buNone/>
              <a:defRPr>
                <a:solidFill>
                  <a:schemeClr val="tx1">
                    <a:tint val="75000"/>
                  </a:schemeClr>
                </a:solidFill>
              </a:defRPr>
            </a:lvl7pPr>
            <a:lvl8pPr marL="3202305" indent="0" algn="ctr">
              <a:buNone/>
              <a:defRPr>
                <a:solidFill>
                  <a:schemeClr val="tx1">
                    <a:tint val="75000"/>
                  </a:schemeClr>
                </a:solidFill>
              </a:defRPr>
            </a:lvl8pPr>
            <a:lvl9pPr marL="3660140" indent="0" algn="ctr">
              <a:buNone/>
              <a:defRPr>
                <a:solidFill>
                  <a:schemeClr val="tx1">
                    <a:tint val="75000"/>
                  </a:schemeClr>
                </a:solidFill>
              </a:defRPr>
            </a:lvl9pPr>
          </a:lstStyle>
          <a:p>
            <a:r>
              <a:rPr lang="en-US"/>
              <a:t>Click to edit Master subtitle style</a:t>
            </a:r>
            <a:endParaRPr lang="en-GB" dirty="0"/>
          </a:p>
        </p:txBody>
      </p:sp>
      <p:sp>
        <p:nvSpPr>
          <p:cNvPr id="10" name="AutoShape 7"/>
          <p:cNvSpPr>
            <a:spLocks noChangeAspect="1" noChangeArrowheads="1" noTextEdit="1"/>
          </p:cNvSpPr>
          <p:nvPr userDrawn="1"/>
        </p:nvSpPr>
        <p:spPr bwMode="auto">
          <a:xfrm>
            <a:off x="0" y="0"/>
            <a:ext cx="3788394" cy="7689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0203" tIns="40100" rIns="80203" bIns="40100" numCol="1" anchor="t" anchorCtr="0" compatLnSpc="1"/>
          <a:lstStyle/>
          <a:p>
            <a:pPr marL="0" marR="0" lvl="0" indent="0" algn="l" defTabSz="915035" rtl="0" eaLnBrk="1" fontAlgn="auto" latinLnBrk="0" hangingPunct="1">
              <a:lnSpc>
                <a:spcPct val="100000"/>
              </a:lnSpc>
              <a:spcBef>
                <a:spcPts val="0"/>
              </a:spcBef>
              <a:spcAft>
                <a:spcPts val="0"/>
              </a:spcAft>
              <a:buClrTx/>
              <a:buSzTx/>
              <a:buFontTx/>
              <a:buNone/>
              <a:defRPr/>
            </a:pPr>
            <a:endParaRPr kumimoji="0" lang="en-GB" sz="1905"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
        <p:nvSpPr>
          <p:cNvPr id="11" name="Freeform 9"/>
          <p:cNvSpPr/>
          <p:nvPr userDrawn="1"/>
        </p:nvSpPr>
        <p:spPr bwMode="auto">
          <a:xfrm>
            <a:off x="0" y="0"/>
            <a:ext cx="3923803" cy="7689433"/>
          </a:xfrm>
          <a:custGeom>
            <a:avLst/>
            <a:gdLst>
              <a:gd name="T0" fmla="*/ 10431 w 15233"/>
              <a:gd name="T1" fmla="*/ 932 h 11874"/>
              <a:gd name="T2" fmla="*/ 12046 w 15233"/>
              <a:gd name="T3" fmla="*/ 0 h 11874"/>
              <a:gd name="T4" fmla="*/ 0 w 15233"/>
              <a:gd name="T5" fmla="*/ 0 h 11874"/>
              <a:gd name="T6" fmla="*/ 0 w 15233"/>
              <a:gd name="T7" fmla="*/ 6955 h 11874"/>
              <a:gd name="T8" fmla="*/ 1412 w 15233"/>
              <a:gd name="T9" fmla="*/ 6140 h 11874"/>
              <a:gd name="T10" fmla="*/ 1751 w 15233"/>
              <a:gd name="T11" fmla="*/ 6399 h 11874"/>
              <a:gd name="T12" fmla="*/ 1751 w 15233"/>
              <a:gd name="T13" fmla="*/ 10348 h 11874"/>
              <a:gd name="T14" fmla="*/ 3276 w 15233"/>
              <a:gd name="T15" fmla="*/ 11874 h 11874"/>
              <a:gd name="T16" fmla="*/ 5786 w 15233"/>
              <a:gd name="T17" fmla="*/ 11874 h 11874"/>
              <a:gd name="T18" fmla="*/ 6799 w 15233"/>
              <a:gd name="T19" fmla="*/ 11534 h 11874"/>
              <a:gd name="T20" fmla="*/ 7324 w 15233"/>
              <a:gd name="T21" fmla="*/ 10348 h 11874"/>
              <a:gd name="T22" fmla="*/ 7324 w 15233"/>
              <a:gd name="T23" fmla="*/ 6308 h 11874"/>
              <a:gd name="T24" fmla="*/ 7697 w 15233"/>
              <a:gd name="T25" fmla="*/ 6160 h 11874"/>
              <a:gd name="T26" fmla="*/ 11131 w 15233"/>
              <a:gd name="T27" fmla="*/ 8143 h 11874"/>
              <a:gd name="T28" fmla="*/ 13215 w 15233"/>
              <a:gd name="T29" fmla="*/ 7584 h 11874"/>
              <a:gd name="T30" fmla="*/ 14470 w 15233"/>
              <a:gd name="T31" fmla="*/ 5411 h 11874"/>
              <a:gd name="T32" fmla="*/ 13912 w 15233"/>
              <a:gd name="T33" fmla="*/ 3327 h 11874"/>
              <a:gd name="T34" fmla="*/ 10478 w 15233"/>
              <a:gd name="T35" fmla="*/ 1345 h 11874"/>
              <a:gd name="T36" fmla="*/ 10431 w 15233"/>
              <a:gd name="T37" fmla="*/ 932 h 118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233" h="11874">
                <a:moveTo>
                  <a:pt x="10431" y="932"/>
                </a:moveTo>
                <a:cubicBezTo>
                  <a:pt x="12046" y="0"/>
                  <a:pt x="12046" y="0"/>
                  <a:pt x="12046" y="0"/>
                </a:cubicBezTo>
                <a:cubicBezTo>
                  <a:pt x="0" y="0"/>
                  <a:pt x="0" y="0"/>
                  <a:pt x="0" y="0"/>
                </a:cubicBezTo>
                <a:cubicBezTo>
                  <a:pt x="0" y="6955"/>
                  <a:pt x="0" y="6955"/>
                  <a:pt x="0" y="6955"/>
                </a:cubicBezTo>
                <a:cubicBezTo>
                  <a:pt x="1412" y="6140"/>
                  <a:pt x="1412" y="6140"/>
                  <a:pt x="1412" y="6140"/>
                </a:cubicBezTo>
                <a:cubicBezTo>
                  <a:pt x="1559" y="6092"/>
                  <a:pt x="1751" y="6175"/>
                  <a:pt x="1751" y="6399"/>
                </a:cubicBezTo>
                <a:cubicBezTo>
                  <a:pt x="1751" y="10348"/>
                  <a:pt x="1751" y="10348"/>
                  <a:pt x="1751" y="10348"/>
                </a:cubicBezTo>
                <a:cubicBezTo>
                  <a:pt x="1751" y="10348"/>
                  <a:pt x="1751" y="11874"/>
                  <a:pt x="3276" y="11874"/>
                </a:cubicBezTo>
                <a:cubicBezTo>
                  <a:pt x="5786" y="11874"/>
                  <a:pt x="5786" y="11874"/>
                  <a:pt x="5786" y="11874"/>
                </a:cubicBezTo>
                <a:cubicBezTo>
                  <a:pt x="6251" y="11874"/>
                  <a:pt x="6574" y="11732"/>
                  <a:pt x="6799" y="11534"/>
                </a:cubicBezTo>
                <a:cubicBezTo>
                  <a:pt x="7086" y="11314"/>
                  <a:pt x="7324" y="10950"/>
                  <a:pt x="7324" y="10348"/>
                </a:cubicBezTo>
                <a:cubicBezTo>
                  <a:pt x="7324" y="6308"/>
                  <a:pt x="7324" y="6308"/>
                  <a:pt x="7324" y="6308"/>
                </a:cubicBezTo>
                <a:cubicBezTo>
                  <a:pt x="7374" y="6133"/>
                  <a:pt x="7569" y="6086"/>
                  <a:pt x="7697" y="6160"/>
                </a:cubicBezTo>
                <a:cubicBezTo>
                  <a:pt x="7846" y="6246"/>
                  <a:pt x="11131" y="8143"/>
                  <a:pt x="11131" y="8143"/>
                </a:cubicBezTo>
                <a:cubicBezTo>
                  <a:pt x="12452" y="8906"/>
                  <a:pt x="13215" y="7584"/>
                  <a:pt x="13215" y="7584"/>
                </a:cubicBezTo>
                <a:cubicBezTo>
                  <a:pt x="14470" y="5411"/>
                  <a:pt x="14470" y="5411"/>
                  <a:pt x="14470" y="5411"/>
                </a:cubicBezTo>
                <a:cubicBezTo>
                  <a:pt x="15233" y="4090"/>
                  <a:pt x="13912" y="3327"/>
                  <a:pt x="13912" y="3327"/>
                </a:cubicBezTo>
                <a:cubicBezTo>
                  <a:pt x="13912" y="3327"/>
                  <a:pt x="10591" y="1410"/>
                  <a:pt x="10478" y="1345"/>
                </a:cubicBezTo>
                <a:cubicBezTo>
                  <a:pt x="10321" y="1255"/>
                  <a:pt x="10304" y="1046"/>
                  <a:pt x="10431" y="932"/>
                </a:cubicBezTo>
                <a:close/>
              </a:path>
            </a:pathLst>
          </a:custGeom>
          <a:solidFill>
            <a:srgbClr val="D9ECF3"/>
          </a:solidFill>
          <a:ln>
            <a:noFill/>
          </a:ln>
        </p:spPr>
        <p:txBody>
          <a:bodyPr vert="horz" wrap="square" lIns="80203" tIns="40100" rIns="80203" bIns="40100" numCol="1" anchor="t" anchorCtr="0" compatLnSpc="1"/>
          <a:lstStyle/>
          <a:p>
            <a:pPr marL="0" marR="0" lvl="0" indent="0" algn="l" defTabSz="915035" rtl="0" eaLnBrk="1" fontAlgn="auto" latinLnBrk="0" hangingPunct="1">
              <a:lnSpc>
                <a:spcPct val="100000"/>
              </a:lnSpc>
              <a:spcBef>
                <a:spcPts val="0"/>
              </a:spcBef>
              <a:spcAft>
                <a:spcPts val="0"/>
              </a:spcAft>
              <a:buClrTx/>
              <a:buSzTx/>
              <a:buFontTx/>
              <a:buNone/>
              <a:defRPr/>
            </a:pPr>
            <a:endParaRPr kumimoji="0" lang="en-GB" sz="1905"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1_Section Divider">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8152" y="9680905"/>
            <a:ext cx="5987514" cy="742322"/>
          </a:xfrm>
        </p:spPr>
        <p:txBody>
          <a:bodyPr lIns="0" tIns="0" rIns="0" bIns="0" anchor="t" anchorCtr="0">
            <a:normAutofit/>
          </a:bodyPr>
          <a:lstStyle>
            <a:lvl1pPr algn="l">
              <a:defRPr sz="2720" b="1">
                <a:solidFill>
                  <a:schemeClr val="bg1"/>
                </a:solidFill>
              </a:defRPr>
            </a:lvl1pPr>
          </a:lstStyle>
          <a:p>
            <a:r>
              <a:rPr lang="en-US" dirty="0"/>
              <a:t>Section Divider</a:t>
            </a:r>
            <a:endParaRPr lang="en-GB" dirty="0"/>
          </a:p>
        </p:txBody>
      </p:sp>
      <p:sp>
        <p:nvSpPr>
          <p:cNvPr id="4" name="Freeform 9"/>
          <p:cNvSpPr/>
          <p:nvPr userDrawn="1"/>
        </p:nvSpPr>
        <p:spPr bwMode="auto">
          <a:xfrm>
            <a:off x="0" y="0"/>
            <a:ext cx="3923803" cy="7689433"/>
          </a:xfrm>
          <a:custGeom>
            <a:avLst/>
            <a:gdLst>
              <a:gd name="T0" fmla="*/ 10431 w 15233"/>
              <a:gd name="T1" fmla="*/ 932 h 11874"/>
              <a:gd name="T2" fmla="*/ 12046 w 15233"/>
              <a:gd name="T3" fmla="*/ 0 h 11874"/>
              <a:gd name="T4" fmla="*/ 0 w 15233"/>
              <a:gd name="T5" fmla="*/ 0 h 11874"/>
              <a:gd name="T6" fmla="*/ 0 w 15233"/>
              <a:gd name="T7" fmla="*/ 6955 h 11874"/>
              <a:gd name="T8" fmla="*/ 1412 w 15233"/>
              <a:gd name="T9" fmla="*/ 6140 h 11874"/>
              <a:gd name="T10" fmla="*/ 1751 w 15233"/>
              <a:gd name="T11" fmla="*/ 6399 h 11874"/>
              <a:gd name="T12" fmla="*/ 1751 w 15233"/>
              <a:gd name="T13" fmla="*/ 10348 h 11874"/>
              <a:gd name="T14" fmla="*/ 3276 w 15233"/>
              <a:gd name="T15" fmla="*/ 11874 h 11874"/>
              <a:gd name="T16" fmla="*/ 5786 w 15233"/>
              <a:gd name="T17" fmla="*/ 11874 h 11874"/>
              <a:gd name="T18" fmla="*/ 6799 w 15233"/>
              <a:gd name="T19" fmla="*/ 11534 h 11874"/>
              <a:gd name="T20" fmla="*/ 7324 w 15233"/>
              <a:gd name="T21" fmla="*/ 10348 h 11874"/>
              <a:gd name="T22" fmla="*/ 7324 w 15233"/>
              <a:gd name="T23" fmla="*/ 6308 h 11874"/>
              <a:gd name="T24" fmla="*/ 7697 w 15233"/>
              <a:gd name="T25" fmla="*/ 6160 h 11874"/>
              <a:gd name="T26" fmla="*/ 11131 w 15233"/>
              <a:gd name="T27" fmla="*/ 8143 h 11874"/>
              <a:gd name="T28" fmla="*/ 13215 w 15233"/>
              <a:gd name="T29" fmla="*/ 7584 h 11874"/>
              <a:gd name="T30" fmla="*/ 14470 w 15233"/>
              <a:gd name="T31" fmla="*/ 5411 h 11874"/>
              <a:gd name="T32" fmla="*/ 13912 w 15233"/>
              <a:gd name="T33" fmla="*/ 3327 h 11874"/>
              <a:gd name="T34" fmla="*/ 10478 w 15233"/>
              <a:gd name="T35" fmla="*/ 1345 h 11874"/>
              <a:gd name="T36" fmla="*/ 10431 w 15233"/>
              <a:gd name="T37" fmla="*/ 932 h 118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233" h="11874">
                <a:moveTo>
                  <a:pt x="10431" y="932"/>
                </a:moveTo>
                <a:cubicBezTo>
                  <a:pt x="12046" y="0"/>
                  <a:pt x="12046" y="0"/>
                  <a:pt x="12046" y="0"/>
                </a:cubicBezTo>
                <a:cubicBezTo>
                  <a:pt x="0" y="0"/>
                  <a:pt x="0" y="0"/>
                  <a:pt x="0" y="0"/>
                </a:cubicBezTo>
                <a:cubicBezTo>
                  <a:pt x="0" y="6955"/>
                  <a:pt x="0" y="6955"/>
                  <a:pt x="0" y="6955"/>
                </a:cubicBezTo>
                <a:cubicBezTo>
                  <a:pt x="1412" y="6140"/>
                  <a:pt x="1412" y="6140"/>
                  <a:pt x="1412" y="6140"/>
                </a:cubicBezTo>
                <a:cubicBezTo>
                  <a:pt x="1559" y="6092"/>
                  <a:pt x="1751" y="6175"/>
                  <a:pt x="1751" y="6399"/>
                </a:cubicBezTo>
                <a:cubicBezTo>
                  <a:pt x="1751" y="10348"/>
                  <a:pt x="1751" y="10348"/>
                  <a:pt x="1751" y="10348"/>
                </a:cubicBezTo>
                <a:cubicBezTo>
                  <a:pt x="1751" y="10348"/>
                  <a:pt x="1751" y="11874"/>
                  <a:pt x="3276" y="11874"/>
                </a:cubicBezTo>
                <a:cubicBezTo>
                  <a:pt x="5786" y="11874"/>
                  <a:pt x="5786" y="11874"/>
                  <a:pt x="5786" y="11874"/>
                </a:cubicBezTo>
                <a:cubicBezTo>
                  <a:pt x="6251" y="11874"/>
                  <a:pt x="6574" y="11732"/>
                  <a:pt x="6799" y="11534"/>
                </a:cubicBezTo>
                <a:cubicBezTo>
                  <a:pt x="7086" y="11314"/>
                  <a:pt x="7324" y="10950"/>
                  <a:pt x="7324" y="10348"/>
                </a:cubicBezTo>
                <a:cubicBezTo>
                  <a:pt x="7324" y="6308"/>
                  <a:pt x="7324" y="6308"/>
                  <a:pt x="7324" y="6308"/>
                </a:cubicBezTo>
                <a:cubicBezTo>
                  <a:pt x="7374" y="6133"/>
                  <a:pt x="7569" y="6086"/>
                  <a:pt x="7697" y="6160"/>
                </a:cubicBezTo>
                <a:cubicBezTo>
                  <a:pt x="7846" y="6246"/>
                  <a:pt x="11131" y="8143"/>
                  <a:pt x="11131" y="8143"/>
                </a:cubicBezTo>
                <a:cubicBezTo>
                  <a:pt x="12452" y="8906"/>
                  <a:pt x="13215" y="7584"/>
                  <a:pt x="13215" y="7584"/>
                </a:cubicBezTo>
                <a:cubicBezTo>
                  <a:pt x="14470" y="5411"/>
                  <a:pt x="14470" y="5411"/>
                  <a:pt x="14470" y="5411"/>
                </a:cubicBezTo>
                <a:cubicBezTo>
                  <a:pt x="15233" y="4090"/>
                  <a:pt x="13912" y="3327"/>
                  <a:pt x="13912" y="3327"/>
                </a:cubicBezTo>
                <a:cubicBezTo>
                  <a:pt x="13912" y="3327"/>
                  <a:pt x="10591" y="1410"/>
                  <a:pt x="10478" y="1345"/>
                </a:cubicBezTo>
                <a:cubicBezTo>
                  <a:pt x="10321" y="1255"/>
                  <a:pt x="10304" y="1046"/>
                  <a:pt x="10431" y="932"/>
                </a:cubicBezTo>
                <a:close/>
              </a:path>
            </a:pathLst>
          </a:custGeom>
          <a:solidFill>
            <a:srgbClr val="D9ECF3"/>
          </a:solidFill>
          <a:ln>
            <a:noFill/>
          </a:ln>
        </p:spPr>
        <p:txBody>
          <a:bodyPr vert="horz" wrap="square" lIns="80203" tIns="40100" rIns="80203" bIns="40100" numCol="1" anchor="t" anchorCtr="0" compatLnSpc="1"/>
          <a:lstStyle/>
          <a:p>
            <a:pPr marL="0" marR="0" lvl="0" indent="0" algn="l" defTabSz="915035" rtl="0" eaLnBrk="1" fontAlgn="auto" latinLnBrk="0" hangingPunct="1">
              <a:lnSpc>
                <a:spcPct val="100000"/>
              </a:lnSpc>
              <a:spcBef>
                <a:spcPts val="0"/>
              </a:spcBef>
              <a:spcAft>
                <a:spcPts val="0"/>
              </a:spcAft>
              <a:buClrTx/>
              <a:buSzTx/>
              <a:buFontTx/>
              <a:buNone/>
              <a:defRPr/>
            </a:pPr>
            <a:endParaRPr kumimoji="0" lang="en-GB" sz="1905"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lvl1pPr>
              <a:spcAft>
                <a:spcPts val="545"/>
              </a:spcAft>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sz="quarter" idx="12"/>
          </p:nvPr>
        </p:nvSpPr>
        <p:spPr/>
        <p:txBody>
          <a:bodyPr/>
          <a:lstStyle/>
          <a:p>
            <a:pPr marL="0" marR="0" lvl="0" indent="0" algn="l" defTabSz="915035" rtl="0" eaLnBrk="1" fontAlgn="auto" latinLnBrk="0" hangingPunct="1">
              <a:lnSpc>
                <a:spcPct val="100000"/>
              </a:lnSpc>
              <a:spcBef>
                <a:spcPts val="0"/>
              </a:spcBef>
              <a:spcAft>
                <a:spcPts val="0"/>
              </a:spcAft>
              <a:buClrTx/>
              <a:buSzTx/>
              <a:buFontTx/>
              <a:buNone/>
              <a:defRPr/>
            </a:pPr>
            <a:fld id="{EB0F7010-E999-4FC2-AE85-B5FFBD58F110}" type="slidenum">
              <a:rPr kumimoji="0" lang="en-GB" sz="1000" b="1" i="0" u="none" strike="noStrike" kern="1200" cap="none" spc="0" normalizeH="0" baseline="0" noProof="0" smtClean="0">
                <a:ln>
                  <a:noFill/>
                </a:ln>
                <a:solidFill>
                  <a:srgbClr val="ED1A37"/>
                </a:solidFill>
                <a:effectLst/>
                <a:uLnTx/>
                <a:uFillTx/>
                <a:latin typeface="Arial" panose="020B0604020202020204" pitchFamily="34" charset="0"/>
                <a:ea typeface="+mn-ea"/>
                <a:cs typeface="Arial" panose="020B0604020202020204" pitchFamily="34" charset="0"/>
              </a:rPr>
              <a:t>‹#›</a:t>
            </a:fld>
            <a:endParaRPr kumimoji="0" lang="en-GB" sz="1000" b="1" i="0" u="none" strike="noStrike" kern="1200" cap="none" spc="0" normalizeH="0" baseline="0" noProof="0" dirty="0">
              <a:ln>
                <a:noFill/>
              </a:ln>
              <a:solidFill>
                <a:srgbClr val="ED1A37"/>
              </a:solidFill>
              <a:effectLst/>
              <a:uLnTx/>
              <a:uFillTx/>
              <a:latin typeface="Arial" panose="020B0604020202020204" pitchFamily="34" charset="0"/>
              <a:ea typeface="+mn-ea"/>
              <a:cs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a:xfrm>
            <a:off x="458150" y="3251360"/>
            <a:ext cx="2885986" cy="7156508"/>
          </a:xfrm>
        </p:spPr>
        <p:txBody>
          <a:bodyPr/>
          <a:lstStyle>
            <a:lvl1pPr>
              <a:spcAft>
                <a:spcPts val="545"/>
              </a:spcAft>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sz="quarter" idx="12"/>
          </p:nvPr>
        </p:nvSpPr>
        <p:spPr/>
        <p:txBody>
          <a:bodyPr/>
          <a:lstStyle/>
          <a:p>
            <a:pPr marL="0" marR="0" lvl="0" indent="0" algn="l" defTabSz="915035" rtl="0" eaLnBrk="1" fontAlgn="auto" latinLnBrk="0" hangingPunct="1">
              <a:lnSpc>
                <a:spcPct val="100000"/>
              </a:lnSpc>
              <a:spcBef>
                <a:spcPts val="0"/>
              </a:spcBef>
              <a:spcAft>
                <a:spcPts val="0"/>
              </a:spcAft>
              <a:buClrTx/>
              <a:buSzTx/>
              <a:buFontTx/>
              <a:buNone/>
              <a:defRPr/>
            </a:pPr>
            <a:fld id="{EB0F7010-E999-4FC2-AE85-B5FFBD58F110}" type="slidenum">
              <a:rPr kumimoji="0" lang="en-GB" sz="1000" b="1" i="0" u="none" strike="noStrike" kern="1200" cap="none" spc="0" normalizeH="0" baseline="0" noProof="0" smtClean="0">
                <a:ln>
                  <a:noFill/>
                </a:ln>
                <a:solidFill>
                  <a:srgbClr val="ED1A37"/>
                </a:solidFill>
                <a:effectLst/>
                <a:uLnTx/>
                <a:uFillTx/>
                <a:latin typeface="Arial" panose="020B0604020202020204" pitchFamily="34" charset="0"/>
                <a:ea typeface="+mn-ea"/>
                <a:cs typeface="Arial" panose="020B0604020202020204" pitchFamily="34" charset="0"/>
              </a:rPr>
              <a:t>‹#›</a:t>
            </a:fld>
            <a:endParaRPr kumimoji="0" lang="en-GB" sz="1000" b="1" i="0" u="none" strike="noStrike" kern="1200" cap="none" spc="0" normalizeH="0" baseline="0" noProof="0" dirty="0">
              <a:ln>
                <a:noFill/>
              </a:ln>
              <a:solidFill>
                <a:srgbClr val="ED1A37"/>
              </a:solidFill>
              <a:effectLst/>
              <a:uLnTx/>
              <a:uFillTx/>
              <a:latin typeface="Arial" panose="020B0604020202020204" pitchFamily="34" charset="0"/>
              <a:ea typeface="+mn-ea"/>
              <a:cs typeface="Arial" panose="020B0604020202020204" pitchFamily="34" charset="0"/>
            </a:endParaRPr>
          </a:p>
        </p:txBody>
      </p:sp>
      <p:sp>
        <p:nvSpPr>
          <p:cNvPr id="7" name="Content Placeholder 2"/>
          <p:cNvSpPr>
            <a:spLocks noGrp="1"/>
          </p:cNvSpPr>
          <p:nvPr>
            <p:ph idx="13"/>
          </p:nvPr>
        </p:nvSpPr>
        <p:spPr>
          <a:xfrm>
            <a:off x="3559680" y="3251360"/>
            <a:ext cx="2885986" cy="7156508"/>
          </a:xfrm>
        </p:spPr>
        <p:txBody>
          <a:bodyPr/>
          <a:lstStyle>
            <a:lvl1pPr>
              <a:spcAft>
                <a:spcPts val="545"/>
              </a:spcAft>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hre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a:xfrm>
            <a:off x="458150" y="3251702"/>
            <a:ext cx="2885986" cy="3541285"/>
          </a:xfrm>
        </p:spPr>
        <p:txBody>
          <a:bodyPr/>
          <a:lstStyle>
            <a:lvl1pPr>
              <a:spcAft>
                <a:spcPts val="545"/>
              </a:spcAft>
              <a:defRPr/>
            </a:lvl1pPr>
            <a:lvl2pPr>
              <a:spcAft>
                <a:spcPts val="545"/>
              </a:spcAft>
              <a:defRPr/>
            </a:lvl2pPr>
            <a:lvl3pPr>
              <a:spcAft>
                <a:spcPts val="545"/>
              </a:spcAft>
              <a:defRPr/>
            </a:lvl3pPr>
            <a:lvl4pPr>
              <a:spcAft>
                <a:spcPts val="545"/>
              </a:spcAft>
              <a:defRPr/>
            </a:lvl4pPr>
            <a:lvl5pPr>
              <a:spcAft>
                <a:spcPts val="545"/>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sz="quarter" idx="12"/>
          </p:nvPr>
        </p:nvSpPr>
        <p:spPr/>
        <p:txBody>
          <a:bodyPr/>
          <a:lstStyle/>
          <a:p>
            <a:pPr marL="0" marR="0" lvl="0" indent="0" algn="l" defTabSz="915035" rtl="0" eaLnBrk="1" fontAlgn="auto" latinLnBrk="0" hangingPunct="1">
              <a:lnSpc>
                <a:spcPct val="100000"/>
              </a:lnSpc>
              <a:spcBef>
                <a:spcPts val="0"/>
              </a:spcBef>
              <a:spcAft>
                <a:spcPts val="0"/>
              </a:spcAft>
              <a:buClrTx/>
              <a:buSzTx/>
              <a:buFontTx/>
              <a:buNone/>
              <a:defRPr/>
            </a:pPr>
            <a:fld id="{EB0F7010-E999-4FC2-AE85-B5FFBD58F110}" type="slidenum">
              <a:rPr kumimoji="0" lang="en-GB" sz="1000" b="1" i="0" u="none" strike="noStrike" kern="1200" cap="none" spc="0" normalizeH="0" baseline="0" noProof="0" smtClean="0">
                <a:ln>
                  <a:noFill/>
                </a:ln>
                <a:solidFill>
                  <a:srgbClr val="ED1A37"/>
                </a:solidFill>
                <a:effectLst/>
                <a:uLnTx/>
                <a:uFillTx/>
                <a:latin typeface="Arial" panose="020B0604020202020204" pitchFamily="34" charset="0"/>
                <a:ea typeface="+mn-ea"/>
                <a:cs typeface="Arial" panose="020B0604020202020204" pitchFamily="34" charset="0"/>
              </a:rPr>
              <a:t>‹#›</a:t>
            </a:fld>
            <a:endParaRPr kumimoji="0" lang="en-GB" sz="1000" b="1" i="0" u="none" strike="noStrike" kern="1200" cap="none" spc="0" normalizeH="0" baseline="0" noProof="0" dirty="0">
              <a:ln>
                <a:noFill/>
              </a:ln>
              <a:solidFill>
                <a:srgbClr val="ED1A37"/>
              </a:solidFill>
              <a:effectLst/>
              <a:uLnTx/>
              <a:uFillTx/>
              <a:latin typeface="Arial" panose="020B0604020202020204" pitchFamily="34" charset="0"/>
              <a:ea typeface="+mn-ea"/>
              <a:cs typeface="Arial" panose="020B0604020202020204" pitchFamily="34" charset="0"/>
            </a:endParaRPr>
          </a:p>
        </p:txBody>
      </p:sp>
      <p:sp>
        <p:nvSpPr>
          <p:cNvPr id="7" name="Content Placeholder 2"/>
          <p:cNvSpPr>
            <a:spLocks noGrp="1"/>
          </p:cNvSpPr>
          <p:nvPr>
            <p:ph idx="13"/>
          </p:nvPr>
        </p:nvSpPr>
        <p:spPr>
          <a:xfrm>
            <a:off x="3559680" y="3251702"/>
            <a:ext cx="2885986" cy="3541285"/>
          </a:xfrm>
        </p:spPr>
        <p:txBody>
          <a:bodyPr/>
          <a:lstStyle>
            <a:lvl1pPr>
              <a:spcAft>
                <a:spcPts val="545"/>
              </a:spcAft>
              <a:defRPr/>
            </a:lvl1pPr>
            <a:lvl2pPr>
              <a:spcAft>
                <a:spcPts val="545"/>
              </a:spcAft>
              <a:defRPr/>
            </a:lvl2pPr>
            <a:lvl3pPr>
              <a:spcAft>
                <a:spcPts val="545"/>
              </a:spcAft>
              <a:defRPr/>
            </a:lvl3pPr>
            <a:lvl4pPr>
              <a:spcAft>
                <a:spcPts val="545"/>
              </a:spcAft>
              <a:defRPr/>
            </a:lvl4pPr>
            <a:lvl5pPr>
              <a:spcAft>
                <a:spcPts val="545"/>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Content Placeholder 2"/>
          <p:cNvSpPr>
            <a:spLocks noGrp="1"/>
          </p:cNvSpPr>
          <p:nvPr>
            <p:ph idx="14"/>
          </p:nvPr>
        </p:nvSpPr>
        <p:spPr>
          <a:xfrm>
            <a:off x="458151" y="6888634"/>
            <a:ext cx="5987516" cy="3541285"/>
          </a:xfrm>
        </p:spPr>
        <p:txBody>
          <a:bodyPr/>
          <a:lstStyle>
            <a:lvl1pPr>
              <a:spcAft>
                <a:spcPts val="545"/>
              </a:spcAft>
              <a:defRPr/>
            </a:lvl1pPr>
            <a:lvl2pPr>
              <a:spcAft>
                <a:spcPts val="545"/>
              </a:spcAft>
              <a:defRPr/>
            </a:lvl2pPr>
            <a:lvl3pPr>
              <a:spcAft>
                <a:spcPts val="545"/>
              </a:spcAft>
              <a:defRPr/>
            </a:lvl3pPr>
            <a:lvl4pPr>
              <a:spcAft>
                <a:spcPts val="545"/>
              </a:spcAft>
              <a:defRPr/>
            </a:lvl4pPr>
            <a:lvl5pPr>
              <a:spcAft>
                <a:spcPts val="545"/>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Small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a:xfrm>
            <a:off x="458151" y="3309413"/>
            <a:ext cx="5987516" cy="7098455"/>
          </a:xfrm>
        </p:spPr>
        <p:txBody>
          <a:bodyPr/>
          <a:lstStyle>
            <a:lvl1pPr>
              <a:spcBef>
                <a:spcPts val="545"/>
              </a:spcBef>
              <a:spcAft>
                <a:spcPts val="365"/>
              </a:spcAft>
              <a:defRPr sz="1450" b="1">
                <a:solidFill>
                  <a:srgbClr val="ED1A37"/>
                </a:solidFill>
              </a:defRPr>
            </a:lvl1pPr>
            <a:lvl2pPr marL="157480" indent="-157480">
              <a:spcAft>
                <a:spcPts val="545"/>
              </a:spcAft>
              <a:defRPr sz="1270"/>
            </a:lvl2pPr>
            <a:lvl3pPr marL="394335" indent="-157480">
              <a:defRPr sz="1270"/>
            </a:lvl3pPr>
            <a:lvl4pPr marL="630555" indent="-157480">
              <a:defRPr sz="1180"/>
            </a:lvl4pPr>
            <a:lvl5pPr marL="867410" indent="-157480">
              <a:defRPr sz="118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sz="quarter" idx="12"/>
          </p:nvPr>
        </p:nvSpPr>
        <p:spPr/>
        <p:txBody>
          <a:bodyPr/>
          <a:lstStyle/>
          <a:p>
            <a:pPr marL="0" marR="0" lvl="0" indent="0" algn="l" defTabSz="915035" rtl="0" eaLnBrk="1" fontAlgn="auto" latinLnBrk="0" hangingPunct="1">
              <a:lnSpc>
                <a:spcPct val="100000"/>
              </a:lnSpc>
              <a:spcBef>
                <a:spcPts val="0"/>
              </a:spcBef>
              <a:spcAft>
                <a:spcPts val="0"/>
              </a:spcAft>
              <a:buClrTx/>
              <a:buSzTx/>
              <a:buFontTx/>
              <a:buNone/>
              <a:defRPr/>
            </a:pPr>
            <a:fld id="{EB0F7010-E999-4FC2-AE85-B5FFBD58F110}" type="slidenum">
              <a:rPr kumimoji="0" lang="en-GB" sz="1000" b="1" i="0" u="none" strike="noStrike" kern="1200" cap="none" spc="0" normalizeH="0" baseline="0" noProof="0" smtClean="0">
                <a:ln>
                  <a:noFill/>
                </a:ln>
                <a:solidFill>
                  <a:srgbClr val="ED1A37"/>
                </a:solidFill>
                <a:effectLst/>
                <a:uLnTx/>
                <a:uFillTx/>
                <a:latin typeface="Arial" panose="020B0604020202020204" pitchFamily="34" charset="0"/>
                <a:ea typeface="+mn-ea"/>
                <a:cs typeface="Arial" panose="020B0604020202020204" pitchFamily="34" charset="0"/>
              </a:rPr>
              <a:t>‹#›</a:t>
            </a:fld>
            <a:endParaRPr kumimoji="0" lang="en-GB" sz="1000" b="1" i="0" u="none" strike="noStrike" kern="1200" cap="none" spc="0" normalizeH="0" baseline="0" noProof="0" dirty="0">
              <a:ln>
                <a:noFill/>
              </a:ln>
              <a:solidFill>
                <a:srgbClr val="ED1A37"/>
              </a:solidFill>
              <a:effectLst/>
              <a:uLnTx/>
              <a:uFillTx/>
              <a:latin typeface="Arial" panose="020B0604020202020204" pitchFamily="34" charset="0"/>
              <a:ea typeface="+mn-ea"/>
              <a:cs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Two Small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a:xfrm>
            <a:off x="458153" y="3309414"/>
            <a:ext cx="2885986" cy="7098455"/>
          </a:xfrm>
        </p:spPr>
        <p:txBody>
          <a:bodyPr/>
          <a:lstStyle>
            <a:lvl1pPr>
              <a:spcBef>
                <a:spcPts val="365"/>
              </a:spcBef>
              <a:spcAft>
                <a:spcPts val="545"/>
              </a:spcAft>
              <a:defRPr sz="1450" b="1">
                <a:solidFill>
                  <a:srgbClr val="ED1A37"/>
                </a:solidFill>
              </a:defRPr>
            </a:lvl1pPr>
            <a:lvl2pPr marL="157480" indent="-157480">
              <a:defRPr sz="1270"/>
            </a:lvl2pPr>
            <a:lvl3pPr marL="394335" indent="-157480">
              <a:defRPr sz="1270"/>
            </a:lvl3pPr>
            <a:lvl4pPr marL="630555" indent="-157480">
              <a:defRPr sz="1180"/>
            </a:lvl4pPr>
            <a:lvl5pPr marL="867410" indent="-157480">
              <a:defRPr sz="118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sz="quarter" idx="12"/>
          </p:nvPr>
        </p:nvSpPr>
        <p:spPr/>
        <p:txBody>
          <a:bodyPr/>
          <a:lstStyle/>
          <a:p>
            <a:pPr marL="0" marR="0" lvl="0" indent="0" algn="l" defTabSz="915035" rtl="0" eaLnBrk="1" fontAlgn="auto" latinLnBrk="0" hangingPunct="1">
              <a:lnSpc>
                <a:spcPct val="100000"/>
              </a:lnSpc>
              <a:spcBef>
                <a:spcPts val="0"/>
              </a:spcBef>
              <a:spcAft>
                <a:spcPts val="0"/>
              </a:spcAft>
              <a:buClrTx/>
              <a:buSzTx/>
              <a:buFontTx/>
              <a:buNone/>
              <a:defRPr/>
            </a:pPr>
            <a:fld id="{EB0F7010-E999-4FC2-AE85-B5FFBD58F110}" type="slidenum">
              <a:rPr kumimoji="0" lang="en-GB" sz="1000" b="1" i="0" u="none" strike="noStrike" kern="1200" cap="none" spc="0" normalizeH="0" baseline="0" noProof="0" smtClean="0">
                <a:ln>
                  <a:noFill/>
                </a:ln>
                <a:solidFill>
                  <a:srgbClr val="ED1A37"/>
                </a:solidFill>
                <a:effectLst/>
                <a:uLnTx/>
                <a:uFillTx/>
                <a:latin typeface="Arial" panose="020B0604020202020204" pitchFamily="34" charset="0"/>
                <a:ea typeface="+mn-ea"/>
                <a:cs typeface="Arial" panose="020B0604020202020204" pitchFamily="34" charset="0"/>
              </a:rPr>
              <a:t>‹#›</a:t>
            </a:fld>
            <a:endParaRPr kumimoji="0" lang="en-GB" sz="1000" b="1" i="0" u="none" strike="noStrike" kern="1200" cap="none" spc="0" normalizeH="0" baseline="0" noProof="0" dirty="0">
              <a:ln>
                <a:noFill/>
              </a:ln>
              <a:solidFill>
                <a:srgbClr val="ED1A37"/>
              </a:solidFill>
              <a:effectLst/>
              <a:uLnTx/>
              <a:uFillTx/>
              <a:latin typeface="Arial" panose="020B0604020202020204" pitchFamily="34" charset="0"/>
              <a:ea typeface="+mn-ea"/>
              <a:cs typeface="Arial" panose="020B0604020202020204" pitchFamily="34" charset="0"/>
            </a:endParaRPr>
          </a:p>
        </p:txBody>
      </p:sp>
      <p:sp>
        <p:nvSpPr>
          <p:cNvPr id="5" name="Content Placeholder 2"/>
          <p:cNvSpPr>
            <a:spLocks noGrp="1"/>
          </p:cNvSpPr>
          <p:nvPr>
            <p:ph idx="13"/>
          </p:nvPr>
        </p:nvSpPr>
        <p:spPr>
          <a:xfrm>
            <a:off x="3559680" y="3309414"/>
            <a:ext cx="2885986" cy="7098455"/>
          </a:xfrm>
        </p:spPr>
        <p:txBody>
          <a:bodyPr/>
          <a:lstStyle>
            <a:lvl1pPr>
              <a:spcBef>
                <a:spcPts val="365"/>
              </a:spcBef>
              <a:spcAft>
                <a:spcPts val="545"/>
              </a:spcAft>
              <a:defRPr sz="1450" b="1">
                <a:solidFill>
                  <a:srgbClr val="ED1A37"/>
                </a:solidFill>
              </a:defRPr>
            </a:lvl1pPr>
            <a:lvl2pPr marL="157480" indent="-157480">
              <a:defRPr sz="1270"/>
            </a:lvl2pPr>
            <a:lvl3pPr marL="394335" indent="-157480">
              <a:defRPr sz="1270"/>
            </a:lvl3pPr>
            <a:lvl4pPr marL="630555" indent="-157480">
              <a:defRPr sz="1180"/>
            </a:lvl4pPr>
            <a:lvl5pPr marL="867410" indent="-157480">
              <a:defRPr sz="118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8151" y="1215971"/>
            <a:ext cx="5987516" cy="1614594"/>
          </a:xfrm>
          <a:prstGeom prst="rect">
            <a:avLst/>
          </a:prstGeom>
        </p:spPr>
        <p:txBody>
          <a:bodyPr vert="horz" lIns="0" tIns="0" rIns="0" bIns="0" rtlCol="0" anchor="t" anchorCtr="0">
            <a:noAutofit/>
          </a:bodyPr>
          <a:lstStyle/>
          <a:p>
            <a:r>
              <a:rPr lang="en-US"/>
              <a:t>Click to edit Master title style</a:t>
            </a:r>
            <a:endParaRPr lang="en-GB" dirty="0"/>
          </a:p>
        </p:txBody>
      </p:sp>
      <p:sp>
        <p:nvSpPr>
          <p:cNvPr id="3" name="Text Placeholder 2"/>
          <p:cNvSpPr>
            <a:spLocks noGrp="1"/>
          </p:cNvSpPr>
          <p:nvPr>
            <p:ph type="body" idx="1"/>
          </p:nvPr>
        </p:nvSpPr>
        <p:spPr>
          <a:xfrm>
            <a:off x="458151" y="3251360"/>
            <a:ext cx="5987516" cy="7156508"/>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sz="quarter" idx="4"/>
          </p:nvPr>
        </p:nvSpPr>
        <p:spPr>
          <a:xfrm>
            <a:off x="403172" y="11254446"/>
            <a:ext cx="217877" cy="351717"/>
          </a:xfrm>
          <a:prstGeom prst="rect">
            <a:avLst/>
          </a:prstGeom>
        </p:spPr>
        <p:txBody>
          <a:bodyPr vert="horz" lIns="0" tIns="0" rIns="0" bIns="0" rtlCol="0" anchor="t" anchorCtr="0">
            <a:noAutofit/>
          </a:bodyPr>
          <a:lstStyle>
            <a:lvl1pPr algn="l">
              <a:defRPr sz="1000" b="1">
                <a:solidFill>
                  <a:srgbClr val="ED1A37"/>
                </a:solidFill>
                <a:latin typeface="Arial" panose="020B0604020202020204" pitchFamily="34" charset="0"/>
                <a:cs typeface="Arial" panose="020B0604020202020204" pitchFamily="34" charset="0"/>
              </a:defRPr>
            </a:lvl1pPr>
          </a:lstStyle>
          <a:p>
            <a:pPr marL="0" marR="0" lvl="0" indent="0" algn="l" defTabSz="915035" rtl="0" eaLnBrk="1" fontAlgn="auto" latinLnBrk="0" hangingPunct="1">
              <a:lnSpc>
                <a:spcPct val="100000"/>
              </a:lnSpc>
              <a:spcBef>
                <a:spcPts val="0"/>
              </a:spcBef>
              <a:spcAft>
                <a:spcPts val="0"/>
              </a:spcAft>
              <a:buClrTx/>
              <a:buSzTx/>
              <a:buFontTx/>
              <a:buNone/>
              <a:defRPr/>
            </a:pPr>
            <a:fld id="{EB0F7010-E999-4FC2-AE85-B5FFBD58F110}" type="slidenum">
              <a:rPr kumimoji="0" lang="en-GB" sz="1000" b="1" i="0" u="none" strike="noStrike" kern="1200" cap="none" spc="0" normalizeH="0" baseline="0" noProof="0" smtClean="0">
                <a:ln>
                  <a:noFill/>
                </a:ln>
                <a:solidFill>
                  <a:srgbClr val="ED1A37"/>
                </a:solidFill>
                <a:effectLst/>
                <a:uLnTx/>
                <a:uFillTx/>
                <a:latin typeface="Arial" panose="020B0604020202020204" pitchFamily="34" charset="0"/>
                <a:ea typeface="+mn-ea"/>
                <a:cs typeface="Arial" panose="020B0604020202020204" pitchFamily="34" charset="0"/>
              </a:rPr>
              <a:t>‹#›</a:t>
            </a:fld>
            <a:endParaRPr kumimoji="0" lang="en-GB" sz="1000" b="1" i="0" u="none" strike="noStrike" kern="1200" cap="none" spc="0" normalizeH="0" baseline="0" noProof="0" dirty="0">
              <a:ln>
                <a:noFill/>
              </a:ln>
              <a:solidFill>
                <a:srgbClr val="ED1A37"/>
              </a:solidFill>
              <a:effectLst/>
              <a:uLnTx/>
              <a:uFillTx/>
              <a:latin typeface="Arial" panose="020B0604020202020204" pitchFamily="34" charset="0"/>
              <a:ea typeface="+mn-ea"/>
              <a:cs typeface="Arial" panose="020B0604020202020204" pitchFamily="34" charset="0"/>
            </a:endParaRPr>
          </a:p>
        </p:txBody>
      </p:sp>
      <p:sp>
        <p:nvSpPr>
          <p:cNvPr id="8" name="TextBox 7"/>
          <p:cNvSpPr txBox="1"/>
          <p:nvPr/>
        </p:nvSpPr>
        <p:spPr>
          <a:xfrm>
            <a:off x="688245" y="11254443"/>
            <a:ext cx="1765406" cy="272948"/>
          </a:xfrm>
          <a:prstGeom prst="rect">
            <a:avLst/>
          </a:prstGeom>
          <a:noFill/>
        </p:spPr>
        <p:txBody>
          <a:bodyPr wrap="square" lIns="0" tIns="0" rIns="0" bIns="0" rtlCol="0">
            <a:noAutofit/>
          </a:bodyPr>
          <a:lstStyle/>
          <a:p>
            <a:pPr marL="0" marR="0" lvl="0" indent="0" algn="l" defTabSz="915035" rtl="0" eaLnBrk="1" fontAlgn="auto" latinLnBrk="0" hangingPunct="1">
              <a:lnSpc>
                <a:spcPct val="100000"/>
              </a:lnSpc>
              <a:spcBef>
                <a:spcPts val="0"/>
              </a:spcBef>
              <a:spcAft>
                <a:spcPts val="0"/>
              </a:spcAft>
              <a:buClrTx/>
              <a:buSzTx/>
              <a:buFontTx/>
              <a:buNone/>
              <a:defRPr/>
            </a:pPr>
            <a:r>
              <a:rPr kumimoji="0" lang="en-GB" sz="1000" b="0" i="0" u="none" strike="noStrike" kern="1200" cap="none" spc="0" normalizeH="0" baseline="0" noProof="0" dirty="0">
                <a:ln>
                  <a:noFill/>
                </a:ln>
                <a:solidFill>
                  <a:srgbClr val="ED1A37"/>
                </a:solidFill>
                <a:effectLst/>
                <a:uLnTx/>
                <a:uFillTx/>
                <a:latin typeface="Arial" panose="020B0604020202020204" pitchFamily="34" charset="0"/>
                <a:ea typeface="+mn-ea"/>
                <a:cs typeface="Arial" panose="020B0604020202020204" pitchFamily="34" charset="0"/>
              </a:rPr>
              <a:t>Virgin Care  </a:t>
            </a:r>
            <a:r>
              <a:rPr kumimoji="0" lang="en-GB" sz="1000" b="0" i="0" u="none" strike="noStrike" kern="1200" cap="none" spc="0" normalizeH="0" baseline="0" noProof="0" dirty="0">
                <a:ln>
                  <a:noFill/>
                </a:ln>
                <a:solidFill>
                  <a:srgbClr val="82C0D2"/>
                </a:solidFill>
                <a:effectLst/>
                <a:uLnTx/>
                <a:uFillTx/>
                <a:latin typeface="Arial" panose="020B0604020202020204" pitchFamily="34" charset="0"/>
                <a:ea typeface="+mn-ea"/>
                <a:cs typeface="Arial" panose="020B0604020202020204" pitchFamily="34" charset="0"/>
              </a:rPr>
              <a:t>private and confidential</a:t>
            </a:r>
          </a:p>
        </p:txBody>
      </p:sp>
      <p:sp>
        <p:nvSpPr>
          <p:cNvPr id="9" name="TextBox 8"/>
          <p:cNvSpPr txBox="1"/>
          <p:nvPr/>
        </p:nvSpPr>
        <p:spPr>
          <a:xfrm>
            <a:off x="4680261" y="11254443"/>
            <a:ext cx="1765406" cy="272948"/>
          </a:xfrm>
          <a:prstGeom prst="rect">
            <a:avLst/>
          </a:prstGeom>
          <a:noFill/>
        </p:spPr>
        <p:txBody>
          <a:bodyPr wrap="square" lIns="0" tIns="0" rIns="0" bIns="0" rtlCol="0">
            <a:noAutofit/>
          </a:bodyPr>
          <a:lstStyle/>
          <a:p>
            <a:pPr marL="0" marR="0" lvl="0" indent="0" algn="r" defTabSz="915035" rtl="0" eaLnBrk="1" fontAlgn="auto" latinLnBrk="0" hangingPunct="1">
              <a:lnSpc>
                <a:spcPct val="100000"/>
              </a:lnSpc>
              <a:spcBef>
                <a:spcPts val="0"/>
              </a:spcBef>
              <a:spcAft>
                <a:spcPts val="0"/>
              </a:spcAft>
              <a:buClrTx/>
              <a:buSzTx/>
              <a:buFontTx/>
              <a:buNone/>
              <a:defRPr/>
            </a:pPr>
            <a:r>
              <a:rPr kumimoji="0" lang="en-GB" sz="1000" b="0" i="0" u="none" strike="noStrike" kern="1200" cap="none" spc="0" normalizeH="0" baseline="0" noProof="0" dirty="0">
                <a:ln>
                  <a:noFill/>
                </a:ln>
                <a:solidFill>
                  <a:srgbClr val="82C0D2"/>
                </a:solidFill>
                <a:effectLst/>
                <a:uLnTx/>
                <a:uFillTx/>
                <a:latin typeface="Arial" panose="020B0604020202020204" pitchFamily="34" charset="0"/>
                <a:ea typeface="+mn-ea"/>
                <a:cs typeface="Arial" panose="020B0604020202020204" pitchFamily="34" charset="0"/>
              </a:rPr>
              <a:t>www.virgincare.co.uk</a:t>
            </a:r>
          </a:p>
        </p:txBody>
      </p:sp>
      <p:cxnSp>
        <p:nvCxnSpPr>
          <p:cNvPr id="11" name="Straight Connector 10"/>
          <p:cNvCxnSpPr/>
          <p:nvPr/>
        </p:nvCxnSpPr>
        <p:spPr>
          <a:xfrm>
            <a:off x="346973" y="11022933"/>
            <a:ext cx="6157539" cy="0"/>
          </a:xfrm>
          <a:prstGeom prst="line">
            <a:avLst/>
          </a:prstGeom>
          <a:ln>
            <a:solidFill>
              <a:srgbClr val="808285"/>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hdr="0" ftr="0" dt="0"/>
  <p:txStyles>
    <p:titleStyle>
      <a:lvl1pPr algn="l" defTabSz="915035" rtl="0" eaLnBrk="1" latinLnBrk="0" hangingPunct="1">
        <a:spcBef>
          <a:spcPct val="0"/>
        </a:spcBef>
        <a:buNone/>
        <a:defRPr sz="3355" b="1" kern="1200">
          <a:solidFill>
            <a:srgbClr val="ED1A37"/>
          </a:solidFill>
          <a:latin typeface="Arial" panose="020B0604020202020204" pitchFamily="34" charset="0"/>
          <a:ea typeface="+mj-ea"/>
          <a:cs typeface="Arial" panose="020B0604020202020204" pitchFamily="34" charset="0"/>
        </a:defRPr>
      </a:lvl1pPr>
    </p:titleStyle>
    <p:bodyStyle>
      <a:lvl1pPr marL="0" indent="0" algn="l" defTabSz="915035" rtl="0" eaLnBrk="1" latinLnBrk="0" hangingPunct="1">
        <a:spcBef>
          <a:spcPts val="0"/>
        </a:spcBef>
        <a:spcAft>
          <a:spcPts val="545"/>
        </a:spcAft>
        <a:buFont typeface="Arial" panose="020B0604020202020204" pitchFamily="34" charset="0"/>
        <a:buNone/>
        <a:defRPr sz="2175" kern="1200">
          <a:solidFill>
            <a:srgbClr val="808285"/>
          </a:solidFill>
          <a:latin typeface="Arial" panose="020B0604020202020204" pitchFamily="34" charset="0"/>
          <a:ea typeface="+mn-ea"/>
          <a:cs typeface="Arial" panose="020B0604020202020204" pitchFamily="34" charset="0"/>
        </a:defRPr>
      </a:lvl1pPr>
      <a:lvl2pPr marL="236855" indent="-236855" algn="l" defTabSz="915035" rtl="0" eaLnBrk="1" latinLnBrk="0" hangingPunct="1">
        <a:spcBef>
          <a:spcPts val="0"/>
        </a:spcBef>
        <a:spcAft>
          <a:spcPts val="545"/>
        </a:spcAft>
        <a:buFont typeface="Arial" panose="020B0604020202020204" pitchFamily="34" charset="0"/>
        <a:buChar char="•"/>
        <a:defRPr sz="2175" kern="1200">
          <a:solidFill>
            <a:srgbClr val="808285"/>
          </a:solidFill>
          <a:latin typeface="Arial" panose="020B0604020202020204" pitchFamily="34" charset="0"/>
          <a:ea typeface="+mn-ea"/>
          <a:cs typeface="Arial" panose="020B0604020202020204" pitchFamily="34" charset="0"/>
        </a:defRPr>
      </a:lvl2pPr>
      <a:lvl3pPr marL="473710" indent="-236855" algn="l" defTabSz="915035" rtl="0" eaLnBrk="1" latinLnBrk="0" hangingPunct="1">
        <a:spcBef>
          <a:spcPts val="0"/>
        </a:spcBef>
        <a:spcAft>
          <a:spcPts val="545"/>
        </a:spcAft>
        <a:buClr>
          <a:schemeClr val="accent1"/>
        </a:buClr>
        <a:buFont typeface="GE Inspira" panose="020F0603030400020203" pitchFamily="34" charset="0"/>
        <a:buChar char=""/>
        <a:defRPr sz="1905" kern="1200">
          <a:solidFill>
            <a:srgbClr val="808285"/>
          </a:solidFill>
          <a:latin typeface="Arial" panose="020B0604020202020204" pitchFamily="34" charset="0"/>
          <a:ea typeface="+mn-ea"/>
          <a:cs typeface="Arial" panose="020B0604020202020204" pitchFamily="34" charset="0"/>
        </a:defRPr>
      </a:lvl3pPr>
      <a:lvl4pPr marL="710565" indent="-236855" algn="l" defTabSz="915035" rtl="0" eaLnBrk="1" latinLnBrk="0" hangingPunct="1">
        <a:spcBef>
          <a:spcPts val="0"/>
        </a:spcBef>
        <a:spcAft>
          <a:spcPts val="545"/>
        </a:spcAft>
        <a:buClr>
          <a:schemeClr val="accent3"/>
        </a:buClr>
        <a:buFont typeface="GE Inspira" panose="020F0603030400020203" pitchFamily="34" charset="0"/>
        <a:buChar char=""/>
        <a:defRPr sz="1635" kern="1200">
          <a:solidFill>
            <a:srgbClr val="808285"/>
          </a:solidFill>
          <a:latin typeface="Arial" panose="020B0604020202020204" pitchFamily="34" charset="0"/>
          <a:ea typeface="+mn-ea"/>
          <a:cs typeface="Arial" panose="020B0604020202020204" pitchFamily="34" charset="0"/>
        </a:defRPr>
      </a:lvl4pPr>
      <a:lvl5pPr marL="946785" indent="-236855" algn="l" defTabSz="915035" rtl="0" eaLnBrk="1" latinLnBrk="0" hangingPunct="1">
        <a:spcBef>
          <a:spcPts val="0"/>
        </a:spcBef>
        <a:spcAft>
          <a:spcPts val="545"/>
        </a:spcAft>
        <a:buClr>
          <a:schemeClr val="accent1"/>
        </a:buClr>
        <a:buFont typeface="GE Inspira" panose="020F0603030400020203" pitchFamily="34" charset="0"/>
        <a:buChar char=""/>
        <a:defRPr sz="1635" kern="1200">
          <a:solidFill>
            <a:srgbClr val="808285"/>
          </a:solidFill>
          <a:latin typeface="Arial" panose="020B0604020202020204" pitchFamily="34" charset="0"/>
          <a:ea typeface="+mn-ea"/>
          <a:cs typeface="Arial" panose="020B0604020202020204" pitchFamily="34" charset="0"/>
        </a:defRPr>
      </a:lvl5pPr>
      <a:lvl6pPr marL="2516505" indent="-228600" algn="l" defTabSz="915035" rtl="0" eaLnBrk="1" latinLnBrk="0" hangingPunct="1">
        <a:spcBef>
          <a:spcPct val="20000"/>
        </a:spcBef>
        <a:buFont typeface="Arial" panose="020B0604020202020204" pitchFamily="34" charset="0"/>
        <a:buChar char="•"/>
        <a:defRPr sz="2085" kern="1200">
          <a:solidFill>
            <a:schemeClr val="tx1"/>
          </a:solidFill>
          <a:latin typeface="+mn-lt"/>
          <a:ea typeface="+mn-ea"/>
          <a:cs typeface="+mn-cs"/>
        </a:defRPr>
      </a:lvl6pPr>
      <a:lvl7pPr marL="2973705" indent="-228600" algn="l" defTabSz="915035" rtl="0" eaLnBrk="1" latinLnBrk="0" hangingPunct="1">
        <a:spcBef>
          <a:spcPct val="20000"/>
        </a:spcBef>
        <a:buFont typeface="Arial" panose="020B0604020202020204" pitchFamily="34" charset="0"/>
        <a:buChar char="•"/>
        <a:defRPr sz="2085" kern="1200">
          <a:solidFill>
            <a:schemeClr val="tx1"/>
          </a:solidFill>
          <a:latin typeface="+mn-lt"/>
          <a:ea typeface="+mn-ea"/>
          <a:cs typeface="+mn-cs"/>
        </a:defRPr>
      </a:lvl7pPr>
      <a:lvl8pPr marL="3431540" indent="-228600" algn="l" defTabSz="915035" rtl="0" eaLnBrk="1" latinLnBrk="0" hangingPunct="1">
        <a:spcBef>
          <a:spcPct val="20000"/>
        </a:spcBef>
        <a:buFont typeface="Arial" panose="020B0604020202020204" pitchFamily="34" charset="0"/>
        <a:buChar char="•"/>
        <a:defRPr sz="2085" kern="1200">
          <a:solidFill>
            <a:schemeClr val="tx1"/>
          </a:solidFill>
          <a:latin typeface="+mn-lt"/>
          <a:ea typeface="+mn-ea"/>
          <a:cs typeface="+mn-cs"/>
        </a:defRPr>
      </a:lvl8pPr>
      <a:lvl9pPr marL="3888740" indent="-228600" algn="l" defTabSz="915035" rtl="0" eaLnBrk="1" latinLnBrk="0" hangingPunct="1">
        <a:spcBef>
          <a:spcPct val="20000"/>
        </a:spcBef>
        <a:buFont typeface="Arial" panose="020B0604020202020204" pitchFamily="34" charset="0"/>
        <a:buChar char="•"/>
        <a:defRPr sz="2085" kern="1200">
          <a:solidFill>
            <a:schemeClr val="tx1"/>
          </a:solidFill>
          <a:latin typeface="+mn-lt"/>
          <a:ea typeface="+mn-ea"/>
          <a:cs typeface="+mn-cs"/>
        </a:defRPr>
      </a:lvl9pPr>
    </p:bodyStyle>
    <p:otherStyle>
      <a:defPPr>
        <a:defRPr lang="en-US"/>
      </a:defPPr>
      <a:lvl1pPr marL="0" algn="l" defTabSz="915035" rtl="0" eaLnBrk="1" latinLnBrk="0" hangingPunct="1">
        <a:defRPr sz="1905" kern="1200">
          <a:solidFill>
            <a:schemeClr val="tx1"/>
          </a:solidFill>
          <a:latin typeface="+mn-lt"/>
          <a:ea typeface="+mn-ea"/>
          <a:cs typeface="+mn-cs"/>
        </a:defRPr>
      </a:lvl1pPr>
      <a:lvl2pPr marL="457835" algn="l" defTabSz="915035" rtl="0" eaLnBrk="1" latinLnBrk="0" hangingPunct="1">
        <a:defRPr sz="1905" kern="1200">
          <a:solidFill>
            <a:schemeClr val="tx1"/>
          </a:solidFill>
          <a:latin typeface="+mn-lt"/>
          <a:ea typeface="+mn-ea"/>
          <a:cs typeface="+mn-cs"/>
        </a:defRPr>
      </a:lvl2pPr>
      <a:lvl3pPr marL="915035" algn="l" defTabSz="915035" rtl="0" eaLnBrk="1" latinLnBrk="0" hangingPunct="1">
        <a:defRPr sz="1905" kern="1200">
          <a:solidFill>
            <a:schemeClr val="tx1"/>
          </a:solidFill>
          <a:latin typeface="+mn-lt"/>
          <a:ea typeface="+mn-ea"/>
          <a:cs typeface="+mn-cs"/>
        </a:defRPr>
      </a:lvl3pPr>
      <a:lvl4pPr marL="1372235" algn="l" defTabSz="915035" rtl="0" eaLnBrk="1" latinLnBrk="0" hangingPunct="1">
        <a:defRPr sz="1905" kern="1200">
          <a:solidFill>
            <a:schemeClr val="tx1"/>
          </a:solidFill>
          <a:latin typeface="+mn-lt"/>
          <a:ea typeface="+mn-ea"/>
          <a:cs typeface="+mn-cs"/>
        </a:defRPr>
      </a:lvl4pPr>
      <a:lvl5pPr marL="1830070" algn="l" defTabSz="915035" rtl="0" eaLnBrk="1" latinLnBrk="0" hangingPunct="1">
        <a:defRPr sz="1905" kern="1200">
          <a:solidFill>
            <a:schemeClr val="tx1"/>
          </a:solidFill>
          <a:latin typeface="+mn-lt"/>
          <a:ea typeface="+mn-ea"/>
          <a:cs typeface="+mn-cs"/>
        </a:defRPr>
      </a:lvl5pPr>
      <a:lvl6pPr marL="2287270" algn="l" defTabSz="915035" rtl="0" eaLnBrk="1" latinLnBrk="0" hangingPunct="1">
        <a:defRPr sz="1905" kern="1200">
          <a:solidFill>
            <a:schemeClr val="tx1"/>
          </a:solidFill>
          <a:latin typeface="+mn-lt"/>
          <a:ea typeface="+mn-ea"/>
          <a:cs typeface="+mn-cs"/>
        </a:defRPr>
      </a:lvl6pPr>
      <a:lvl7pPr marL="2745105" algn="l" defTabSz="915035" rtl="0" eaLnBrk="1" latinLnBrk="0" hangingPunct="1">
        <a:defRPr sz="1905" kern="1200">
          <a:solidFill>
            <a:schemeClr val="tx1"/>
          </a:solidFill>
          <a:latin typeface="+mn-lt"/>
          <a:ea typeface="+mn-ea"/>
          <a:cs typeface="+mn-cs"/>
        </a:defRPr>
      </a:lvl7pPr>
      <a:lvl8pPr marL="3202305" algn="l" defTabSz="915035" rtl="0" eaLnBrk="1" latinLnBrk="0" hangingPunct="1">
        <a:defRPr sz="1905" kern="1200">
          <a:solidFill>
            <a:schemeClr val="tx1"/>
          </a:solidFill>
          <a:latin typeface="+mn-lt"/>
          <a:ea typeface="+mn-ea"/>
          <a:cs typeface="+mn-cs"/>
        </a:defRPr>
      </a:lvl8pPr>
      <a:lvl9pPr marL="3660140" algn="l" defTabSz="915035" rtl="0" eaLnBrk="1" latinLnBrk="0" hangingPunct="1">
        <a:defRPr sz="190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www.healthystart.nhs.uk/" TargetMode="External"/><Relationship Id="rId1" Type="http://schemas.openxmlformats.org/officeDocument/2006/relationships/slideLayout" Target="../slideLayouts/slideLayout14.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static1.squarespace.com/static/59f75004f09ca48694070f3b/t/5a5a322fc83025fbb01f413a/1515860551067/Eating_well_recipe_book_july_2014.pdf" TargetMode="External"/><Relationship Id="rId1" Type="http://schemas.openxmlformats.org/officeDocument/2006/relationships/slideLayout" Target="../slideLayouts/slideLayout15.xml"/><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8" Type="http://schemas.openxmlformats.org/officeDocument/2006/relationships/hyperlink" Target="https://www.healthystart.nhs.uk/" TargetMode="External"/><Relationship Id="rId3" Type="http://schemas.openxmlformats.org/officeDocument/2006/relationships/hyperlink" Target="https://www.nhs.uk/start4life/baby/" TargetMode="External"/><Relationship Id="rId7" Type="http://schemas.openxmlformats.org/officeDocument/2006/relationships/hyperlink" Target="https://healthierlsc.co.uk/BetterBirths" TargetMode="External"/><Relationship Id="rId12" Type="http://schemas.openxmlformats.org/officeDocument/2006/relationships/image" Target="../media/image13.png"/><Relationship Id="rId2" Type="http://schemas.openxmlformats.org/officeDocument/2006/relationships/image" Target="../media/image10.png"/><Relationship Id="rId1" Type="http://schemas.openxmlformats.org/officeDocument/2006/relationships/slideLayout" Target="../slideLayouts/slideLayout7.xml"/><Relationship Id="rId6" Type="http://schemas.openxmlformats.org/officeDocument/2006/relationships/hyperlink" Target="https://lancsyoungpeoplefamilyservice.co.uk/" TargetMode="External"/><Relationship Id="rId11" Type="http://schemas.openxmlformats.org/officeDocument/2006/relationships/image" Target="../media/image12.png"/><Relationship Id="rId5" Type="http://schemas.openxmlformats.org/officeDocument/2006/relationships/hyperlink" Target="https://www.firststepsnutrition.org/eating-well-infants-new-mums" TargetMode="External"/><Relationship Id="rId10" Type="http://schemas.openxmlformats.org/officeDocument/2006/relationships/image" Target="../media/image11.png"/><Relationship Id="rId4" Type="http://schemas.openxmlformats.org/officeDocument/2006/relationships/hyperlink" Target="https://www.unicef.org.uk/babyfriendly/baby-friendly-resources/" TargetMode="External"/><Relationship Id="rId9" Type="http://schemas.openxmlformats.org/officeDocument/2006/relationships/hyperlink" Target="https://www.firststepsnutrition.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9361" y="5928399"/>
            <a:ext cx="6267814" cy="4908448"/>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r>
              <a:rPr lang="en-GB" sz="1100" dirty="0">
                <a:solidFill>
                  <a:schemeClr val="tx1"/>
                </a:solidFill>
              </a:rPr>
              <a:t>Check how mum is feeding baby. A balanced diet is equally important to all mums whether breast feeding or not. Reassure </a:t>
            </a:r>
            <a:r>
              <a:rPr lang="en-GB" sz="1100" b="1" dirty="0">
                <a:solidFill>
                  <a:schemeClr val="tx1"/>
                </a:solidFill>
              </a:rPr>
              <a:t>breast feeding </a:t>
            </a:r>
            <a:r>
              <a:rPr lang="en-GB" sz="1100" dirty="0">
                <a:solidFill>
                  <a:schemeClr val="tx1"/>
                </a:solidFill>
              </a:rPr>
              <a:t>mums that breast milk is still nutritionally the best. Even if her diet is less than perfect it won't affect the quality or supply of breast milk.</a:t>
            </a:r>
          </a:p>
          <a:p>
            <a:endParaRPr lang="en-GB" sz="1100" dirty="0">
              <a:solidFill>
                <a:schemeClr val="tx1"/>
              </a:solidFill>
            </a:endParaRPr>
          </a:p>
          <a:p>
            <a:r>
              <a:rPr lang="en-GB" sz="1100" dirty="0">
                <a:solidFill>
                  <a:schemeClr val="tx1"/>
                </a:solidFill>
              </a:rPr>
              <a:t>Is baby breast fed or </a:t>
            </a:r>
            <a:r>
              <a:rPr lang="en-GB" sz="1100" b="1" dirty="0">
                <a:solidFill>
                  <a:schemeClr val="tx1"/>
                </a:solidFill>
              </a:rPr>
              <a:t>combined </a:t>
            </a:r>
            <a:r>
              <a:rPr lang="en-GB" sz="1100" dirty="0">
                <a:solidFill>
                  <a:schemeClr val="tx1"/>
                </a:solidFill>
              </a:rPr>
              <a:t>breast and formula? Check  if she would like information on further breastfeeding support (see fact sheet) and signpost to her HV 03002470040 or FAB peer support on 01254 772929</a:t>
            </a:r>
          </a:p>
          <a:p>
            <a:endParaRPr lang="en-GB" sz="1100" dirty="0">
              <a:solidFill>
                <a:schemeClr val="tx1"/>
              </a:solidFill>
            </a:endParaRPr>
          </a:p>
          <a:p>
            <a:r>
              <a:rPr lang="en-GB" sz="1100" dirty="0">
                <a:solidFill>
                  <a:schemeClr val="tx1"/>
                </a:solidFill>
              </a:rPr>
              <a:t>Is baby having Infant </a:t>
            </a:r>
            <a:r>
              <a:rPr lang="en-GB" sz="1100" b="1" dirty="0">
                <a:solidFill>
                  <a:schemeClr val="tx1"/>
                </a:solidFill>
              </a:rPr>
              <a:t>Formula</a:t>
            </a:r>
            <a:r>
              <a:rPr lang="en-GB" sz="1100" dirty="0">
                <a:solidFill>
                  <a:schemeClr val="tx1"/>
                </a:solidFill>
              </a:rPr>
              <a:t> feeds?</a:t>
            </a:r>
          </a:p>
          <a:p>
            <a:pPr marL="171450" indent="-171450">
              <a:buFont typeface="Arial" panose="020B0604020202020204" pitchFamily="34" charset="0"/>
              <a:buChar char="•"/>
            </a:pPr>
            <a:r>
              <a:rPr lang="en-GB" sz="1100" dirty="0">
                <a:solidFill>
                  <a:schemeClr val="tx1"/>
                </a:solidFill>
              </a:rPr>
              <a:t>1</a:t>
            </a:r>
            <a:r>
              <a:rPr lang="en-GB" sz="1100" baseline="30000" dirty="0">
                <a:solidFill>
                  <a:schemeClr val="tx1"/>
                </a:solidFill>
              </a:rPr>
              <a:t>st</a:t>
            </a:r>
            <a:r>
              <a:rPr lang="en-GB" sz="1100" dirty="0">
                <a:solidFill>
                  <a:schemeClr val="tx1"/>
                </a:solidFill>
              </a:rPr>
              <a:t>  stage formula ONLY to be provided (there is no need for babies to have stage 2 hungrier baby or toddler milks. </a:t>
            </a:r>
          </a:p>
          <a:p>
            <a:pPr marL="171450" indent="-171450">
              <a:buFont typeface="Arial" panose="020B0604020202020204" pitchFamily="34" charset="0"/>
              <a:buChar char="•"/>
            </a:pPr>
            <a:r>
              <a:rPr lang="en-GB" sz="1100" dirty="0">
                <a:solidFill>
                  <a:schemeClr val="tx1"/>
                </a:solidFill>
              </a:rPr>
              <a:t>Have the family got the equipment needed to safely prepare bottles (see fact sheet) </a:t>
            </a:r>
          </a:p>
          <a:p>
            <a:pPr marL="171450" indent="-171450">
              <a:buFont typeface="Arial" panose="020B0604020202020204" pitchFamily="34" charset="0"/>
              <a:buChar char="•"/>
            </a:pPr>
            <a:r>
              <a:rPr lang="en-GB" sz="1100" dirty="0">
                <a:solidFill>
                  <a:schemeClr val="tx1"/>
                </a:solidFill>
              </a:rPr>
              <a:t>Provide 1 tin of formula if under 3 months and 2 tins of formula if older as this should be equivalent to a weeks supply.</a:t>
            </a:r>
          </a:p>
          <a:p>
            <a:pPr marL="171450" indent="-171450">
              <a:buFont typeface="Arial" panose="020B0604020202020204" pitchFamily="34" charset="0"/>
              <a:buChar char="•"/>
            </a:pPr>
            <a:r>
              <a:rPr lang="en-GB" sz="1100" dirty="0">
                <a:solidFill>
                  <a:schemeClr val="tx1"/>
                </a:solidFill>
              </a:rPr>
              <a:t>Provide information on safe preparation of formula, 1st stage milks, and responsive paced bottle feeding. .(see fact sheet)</a:t>
            </a:r>
          </a:p>
          <a:p>
            <a:pPr marL="171450" indent="-171450">
              <a:buFont typeface="Arial" panose="020B0604020202020204" pitchFamily="34" charset="0"/>
              <a:buChar char="•"/>
            </a:pPr>
            <a:r>
              <a:rPr lang="en-GB" sz="1100" dirty="0">
                <a:solidFill>
                  <a:schemeClr val="tx1"/>
                </a:solidFill>
              </a:rPr>
              <a:t>Are family signed up for healthy start  voucher scheme, if further supply required due to delay in receiving vouchers then consider funding/providing a further supply of formula. Consent family to inform HV for on going support. </a:t>
            </a:r>
          </a:p>
          <a:p>
            <a:pPr marL="171450" indent="-171450">
              <a:buFont typeface="Arial" panose="020B0604020202020204" pitchFamily="34" charset="0"/>
              <a:buChar char="•"/>
            </a:pPr>
            <a:r>
              <a:rPr lang="en-GB" sz="1100" dirty="0">
                <a:solidFill>
                  <a:schemeClr val="tx1"/>
                </a:solidFill>
              </a:rPr>
              <a:t>Starting </a:t>
            </a:r>
            <a:r>
              <a:rPr lang="en-GB" sz="1100" b="1" dirty="0">
                <a:solidFill>
                  <a:schemeClr val="tx1"/>
                </a:solidFill>
              </a:rPr>
              <a:t>solid foods </a:t>
            </a:r>
            <a:r>
              <a:rPr lang="en-GB" sz="1100" dirty="0">
                <a:solidFill>
                  <a:schemeClr val="tx1"/>
                </a:solidFill>
              </a:rPr>
              <a:t>for babies: discuss introduction to solid foods at 6 </a:t>
            </a:r>
            <a:r>
              <a:rPr lang="en-GB" sz="1100" dirty="0" err="1">
                <a:solidFill>
                  <a:schemeClr val="tx1"/>
                </a:solidFill>
              </a:rPr>
              <a:t>mths</a:t>
            </a:r>
            <a:r>
              <a:rPr lang="en-GB" sz="1100" dirty="0">
                <a:solidFill>
                  <a:schemeClr val="tx1"/>
                </a:solidFill>
              </a:rPr>
              <a:t> and use of minimally processed family foods (fresh fruit and veg is best to start, no need for baby porridge or baby foods)</a:t>
            </a:r>
          </a:p>
          <a:p>
            <a:pPr marL="171450" indent="-171450">
              <a:buFont typeface="Arial" panose="020B0604020202020204" pitchFamily="34" charset="0"/>
              <a:buChar char="•"/>
            </a:pPr>
            <a:r>
              <a:rPr lang="en-GB" sz="1100" dirty="0">
                <a:solidFill>
                  <a:schemeClr val="tx1"/>
                </a:solidFill>
              </a:rPr>
              <a:t>Does family know how to access </a:t>
            </a:r>
            <a:r>
              <a:rPr lang="en-GB" sz="1100" dirty="0">
                <a:solidFill>
                  <a:schemeClr val="tx1"/>
                </a:solidFill>
                <a:hlinkClick r:id="rId2">
                  <a:extLst>
                    <a:ext uri="{A12FA001-AC4F-418D-AE19-62706E023703}">
                      <ahyp:hlinkClr xmlns="" xmlns:ahyp="http://schemas.microsoft.com/office/drawing/2018/hyperlinkcolor" val="tx"/>
                    </a:ext>
                  </a:extLst>
                </a:hlinkClick>
              </a:rPr>
              <a:t>Health Start scheme</a:t>
            </a:r>
            <a:r>
              <a:rPr lang="en-GB" sz="1100" dirty="0">
                <a:solidFill>
                  <a:schemeClr val="tx1"/>
                </a:solidFill>
              </a:rPr>
              <a:t>? It is important to note that the Health Start Scheme offers families </a:t>
            </a:r>
            <a:r>
              <a:rPr lang="en-GB" sz="1100" dirty="0" smtClean="0">
                <a:solidFill>
                  <a:schemeClr val="tx1"/>
                </a:solidFill>
              </a:rPr>
              <a:t>£6.20 </a:t>
            </a:r>
            <a:r>
              <a:rPr lang="en-GB" sz="1100" dirty="0">
                <a:solidFill>
                  <a:schemeClr val="tx1"/>
                </a:solidFill>
              </a:rPr>
              <a:t>a week and does not cover the full cost of formula feeding </a:t>
            </a:r>
          </a:p>
          <a:p>
            <a:pPr marL="171450" indent="-171450">
              <a:buFont typeface="Arial" panose="020B0604020202020204" pitchFamily="34" charset="0"/>
              <a:buChar char="•"/>
            </a:pPr>
            <a:r>
              <a:rPr lang="en-GB" sz="1100" dirty="0">
                <a:solidFill>
                  <a:schemeClr val="tx1"/>
                </a:solidFill>
              </a:rPr>
              <a:t>Are they aware of the importance of </a:t>
            </a:r>
            <a:r>
              <a:rPr lang="en-GB" sz="1100" b="1" dirty="0">
                <a:solidFill>
                  <a:schemeClr val="tx1"/>
                </a:solidFill>
              </a:rPr>
              <a:t>Vitamin D </a:t>
            </a:r>
            <a:r>
              <a:rPr lang="en-GB" sz="1100" dirty="0">
                <a:solidFill>
                  <a:schemeClr val="tx1"/>
                </a:solidFill>
              </a:rPr>
              <a:t>supplements that are free as part of healthy start</a:t>
            </a:r>
          </a:p>
          <a:p>
            <a:endParaRPr lang="en-GB" sz="1100" b="1" dirty="0">
              <a:solidFill>
                <a:schemeClr val="tx1"/>
              </a:solidFill>
            </a:endParaRPr>
          </a:p>
          <a:p>
            <a:pPr algn="ctr"/>
            <a:r>
              <a:rPr lang="en-GB" sz="1200" b="1" dirty="0">
                <a:solidFill>
                  <a:schemeClr val="tx1"/>
                </a:solidFill>
              </a:rPr>
              <a:t>Consider the whole family - does the rest of the family have access to food? </a:t>
            </a:r>
          </a:p>
        </p:txBody>
      </p:sp>
      <p:sp>
        <p:nvSpPr>
          <p:cNvPr id="7" name="Rectangle 6"/>
          <p:cNvSpPr/>
          <p:nvPr/>
        </p:nvSpPr>
        <p:spPr>
          <a:xfrm>
            <a:off x="259509" y="1243531"/>
            <a:ext cx="6267814" cy="643965"/>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GB" sz="1100" dirty="0" smtClean="0">
                <a:solidFill>
                  <a:schemeClr val="tx1"/>
                </a:solidFill>
              </a:rPr>
              <a:t>For families </a:t>
            </a:r>
            <a:r>
              <a:rPr lang="en-GB" sz="1100" dirty="0">
                <a:solidFill>
                  <a:schemeClr val="tx1"/>
                </a:solidFill>
              </a:rPr>
              <a:t>with a baby under 1yrs old, who access a food bank/ baby bank for charitable service </a:t>
            </a:r>
            <a:br>
              <a:rPr lang="en-GB" sz="1100" dirty="0">
                <a:solidFill>
                  <a:schemeClr val="tx1"/>
                </a:solidFill>
              </a:rPr>
            </a:br>
            <a:r>
              <a:rPr lang="en-GB" sz="1100" dirty="0">
                <a:solidFill>
                  <a:schemeClr val="tx1"/>
                </a:solidFill>
              </a:rPr>
              <a:t>direct rather than through a Health Professional or Social Care referral/support. </a:t>
            </a:r>
          </a:p>
          <a:p>
            <a:pPr algn="ctr"/>
            <a:r>
              <a:rPr lang="en-GB" sz="1100" dirty="0">
                <a:solidFill>
                  <a:schemeClr val="tx1"/>
                </a:solidFill>
              </a:rPr>
              <a:t>Support family and encourage contact with a health professional for further support.</a:t>
            </a:r>
          </a:p>
        </p:txBody>
      </p:sp>
      <p:sp>
        <p:nvSpPr>
          <p:cNvPr id="9" name="Rounded Rectangle 8"/>
          <p:cNvSpPr/>
          <p:nvPr/>
        </p:nvSpPr>
        <p:spPr>
          <a:xfrm>
            <a:off x="203936" y="4451961"/>
            <a:ext cx="3969081" cy="1271480"/>
          </a:xfrm>
          <a:prstGeom prst="roundRect">
            <a:avLst>
              <a:gd name="adj" fmla="val 5895"/>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GB" sz="1100" dirty="0">
                <a:solidFill>
                  <a:schemeClr val="tx1"/>
                </a:solidFill>
              </a:rPr>
              <a:t>Whilst stock piling situations seem to have resolved, and shops are allowing children in with their parents.</a:t>
            </a:r>
          </a:p>
          <a:p>
            <a:pPr algn="ctr"/>
            <a:r>
              <a:rPr lang="en-GB" sz="1100" dirty="0">
                <a:solidFill>
                  <a:schemeClr val="tx1"/>
                </a:solidFill>
              </a:rPr>
              <a:t>If a family access food bank who are able to pay for their formula but are unable to buy formula for their baby, they can:</a:t>
            </a:r>
          </a:p>
          <a:p>
            <a:pPr algn="ctr"/>
            <a:r>
              <a:rPr lang="en-GB" sz="1100" dirty="0">
                <a:solidFill>
                  <a:schemeClr val="tx1"/>
                </a:solidFill>
              </a:rPr>
              <a:t>Phone their local pharmacy who can order the formula for collection (this may take a day or two). </a:t>
            </a:r>
            <a:endParaRPr lang="en-GB" sz="1200" dirty="0">
              <a:solidFill>
                <a:schemeClr val="tx1"/>
              </a:solidFill>
            </a:endParaRPr>
          </a:p>
        </p:txBody>
      </p:sp>
      <p:sp>
        <p:nvSpPr>
          <p:cNvPr id="10" name="Rounded Rectangle 9"/>
          <p:cNvSpPr/>
          <p:nvPr/>
        </p:nvSpPr>
        <p:spPr>
          <a:xfrm>
            <a:off x="4451217" y="4451961"/>
            <a:ext cx="1860074" cy="1061035"/>
          </a:xfrm>
          <a:prstGeom prst="roundRect">
            <a:avLst>
              <a:gd name="adj" fmla="val 6796"/>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GB" sz="1100" dirty="0">
                <a:solidFill>
                  <a:schemeClr val="tx1"/>
                </a:solidFill>
              </a:rPr>
              <a:t>If family access food bank for formula and are unable to pay. </a:t>
            </a:r>
          </a:p>
        </p:txBody>
      </p:sp>
      <p:sp>
        <p:nvSpPr>
          <p:cNvPr id="11" name="Down Arrow 10"/>
          <p:cNvSpPr/>
          <p:nvPr/>
        </p:nvSpPr>
        <p:spPr>
          <a:xfrm>
            <a:off x="3393416" y="2671738"/>
            <a:ext cx="211927" cy="208482"/>
          </a:xfrm>
          <a:prstGeom prst="downArrow">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a:p>
        </p:txBody>
      </p:sp>
      <p:sp>
        <p:nvSpPr>
          <p:cNvPr id="2" name="Rectangle 1"/>
          <p:cNvSpPr/>
          <p:nvPr/>
        </p:nvSpPr>
        <p:spPr>
          <a:xfrm>
            <a:off x="259509" y="425093"/>
            <a:ext cx="6267815" cy="69684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bg1"/>
                </a:solidFill>
              </a:rPr>
              <a:t>Lancashire –  Families Experiencing Food Crisis. </a:t>
            </a:r>
          </a:p>
          <a:p>
            <a:pPr algn="ctr"/>
            <a:r>
              <a:rPr lang="en-GB" sz="1400" b="1" dirty="0">
                <a:solidFill>
                  <a:schemeClr val="bg1"/>
                </a:solidFill>
              </a:rPr>
              <a:t>Pathway for families with children under 1 year of age</a:t>
            </a:r>
            <a:r>
              <a:rPr lang="en-GB" sz="1400" dirty="0">
                <a:solidFill>
                  <a:schemeClr val="bg1"/>
                </a:solidFill>
              </a:rPr>
              <a:t>. </a:t>
            </a:r>
          </a:p>
        </p:txBody>
      </p:sp>
      <p:sp>
        <p:nvSpPr>
          <p:cNvPr id="5" name="Rectangle 4"/>
          <p:cNvSpPr/>
          <p:nvPr/>
        </p:nvSpPr>
        <p:spPr>
          <a:xfrm>
            <a:off x="259509" y="2031063"/>
            <a:ext cx="6267815" cy="58257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t>Are ALL families aware of the healthy start scheme (HS)? Do they know you don’t need to have a health professional sign the form now, they can apply direct? This provides them with a </a:t>
            </a:r>
            <a:r>
              <a:rPr lang="en-GB" sz="1100" dirty="0" smtClean="0"/>
              <a:t>£6.20 </a:t>
            </a:r>
            <a:r>
              <a:rPr lang="en-GB" sz="1100" dirty="0"/>
              <a:t>weekly money voucher to buy food or Infant formula milk and access to free vitamin drops.  </a:t>
            </a:r>
          </a:p>
        </p:txBody>
      </p:sp>
      <p:sp>
        <p:nvSpPr>
          <p:cNvPr id="16" name="Down Arrow 15">
            <a:extLst>
              <a:ext uri="{FF2B5EF4-FFF2-40B4-BE49-F238E27FC236}">
                <a16:creationId xmlns="" xmlns:a16="http://schemas.microsoft.com/office/drawing/2014/main" id="{1845C949-A069-1649-B5F9-33EDE68972BB}"/>
              </a:ext>
            </a:extLst>
          </p:cNvPr>
          <p:cNvSpPr/>
          <p:nvPr/>
        </p:nvSpPr>
        <p:spPr>
          <a:xfrm>
            <a:off x="5133975" y="5617708"/>
            <a:ext cx="247279" cy="211466"/>
          </a:xfrm>
          <a:prstGeom prst="downArrow">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dirty="0"/>
          </a:p>
        </p:txBody>
      </p:sp>
      <p:sp>
        <p:nvSpPr>
          <p:cNvPr id="17" name="Down Arrow 16">
            <a:extLst>
              <a:ext uri="{FF2B5EF4-FFF2-40B4-BE49-F238E27FC236}">
                <a16:creationId xmlns="" xmlns:a16="http://schemas.microsoft.com/office/drawing/2014/main" id="{E11C01BB-9B2D-BC45-B74C-25632FC3C5EF}"/>
              </a:ext>
            </a:extLst>
          </p:cNvPr>
          <p:cNvSpPr/>
          <p:nvPr/>
        </p:nvSpPr>
        <p:spPr>
          <a:xfrm>
            <a:off x="3383052" y="9317113"/>
            <a:ext cx="111145" cy="208482"/>
          </a:xfrm>
          <a:prstGeom prst="downArrow">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4083" y="2946895"/>
            <a:ext cx="6357937" cy="1268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Down Arrow 17">
            <a:extLst>
              <a:ext uri="{FF2B5EF4-FFF2-40B4-BE49-F238E27FC236}">
                <a16:creationId xmlns="" xmlns:a16="http://schemas.microsoft.com/office/drawing/2014/main" id="{1845C949-A069-1649-B5F9-33EDE68972BB}"/>
              </a:ext>
            </a:extLst>
          </p:cNvPr>
          <p:cNvSpPr/>
          <p:nvPr/>
        </p:nvSpPr>
        <p:spPr>
          <a:xfrm>
            <a:off x="2310946" y="4212862"/>
            <a:ext cx="247279" cy="211466"/>
          </a:xfrm>
          <a:prstGeom prst="downArrow">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dirty="0"/>
          </a:p>
        </p:txBody>
      </p:sp>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32016" y="4243999"/>
            <a:ext cx="249238" cy="207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597719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660" y="163773"/>
            <a:ext cx="6331204" cy="2012160"/>
          </a:xfrm>
        </p:spPr>
        <p:txBody>
          <a:bodyPr>
            <a:noAutofit/>
          </a:bodyPr>
          <a:lstStyle/>
          <a:p>
            <a:pPr algn="ctr"/>
            <a:r>
              <a:rPr lang="en-GB" sz="3600" dirty="0"/>
              <a:t>Family experiencing Food Crisis</a:t>
            </a:r>
            <a:br>
              <a:rPr lang="en-GB" sz="3600" dirty="0"/>
            </a:br>
            <a:r>
              <a:rPr lang="en-GB" sz="1800" dirty="0"/>
              <a:t/>
            </a:r>
            <a:br>
              <a:rPr lang="en-GB" sz="1800" dirty="0"/>
            </a:br>
            <a:r>
              <a:rPr lang="en-GB" sz="1800" dirty="0"/>
              <a:t>Information and support for staff supporting </a:t>
            </a:r>
            <a:br>
              <a:rPr lang="en-GB" sz="1800" dirty="0"/>
            </a:br>
            <a:r>
              <a:rPr lang="en-GB" sz="1800" dirty="0"/>
              <a:t>food banks in Lancashire </a:t>
            </a:r>
          </a:p>
        </p:txBody>
      </p:sp>
      <p:sp>
        <p:nvSpPr>
          <p:cNvPr id="3" name="Text Placeholder 2"/>
          <p:cNvSpPr>
            <a:spLocks noGrp="1"/>
          </p:cNvSpPr>
          <p:nvPr>
            <p:ph type="body" idx="1"/>
          </p:nvPr>
        </p:nvSpPr>
        <p:spPr>
          <a:xfrm>
            <a:off x="225388" y="2118235"/>
            <a:ext cx="6167082" cy="678612"/>
          </a:xfrm>
        </p:spPr>
        <p:txBody>
          <a:bodyPr>
            <a:normAutofit/>
          </a:bodyPr>
          <a:lstStyle/>
          <a:p>
            <a:pPr algn="ctr"/>
            <a:r>
              <a:rPr lang="en-GB" sz="4400" dirty="0">
                <a:solidFill>
                  <a:schemeClr val="accent2"/>
                </a:solidFill>
              </a:rPr>
              <a:t>Feeding babies </a:t>
            </a:r>
          </a:p>
        </p:txBody>
      </p:sp>
      <p:sp>
        <p:nvSpPr>
          <p:cNvPr id="4" name="Content Placeholder 3"/>
          <p:cNvSpPr>
            <a:spLocks noGrp="1"/>
          </p:cNvSpPr>
          <p:nvPr>
            <p:ph sz="half" idx="2"/>
          </p:nvPr>
        </p:nvSpPr>
        <p:spPr>
          <a:xfrm>
            <a:off x="215900" y="2894133"/>
            <a:ext cx="3141449" cy="7705044"/>
          </a:xfrm>
        </p:spPr>
        <p:txBody>
          <a:bodyPr>
            <a:noAutofit/>
          </a:bodyPr>
          <a:lstStyle/>
          <a:p>
            <a:r>
              <a:rPr lang="en-GB" sz="1300" b="1" dirty="0">
                <a:solidFill>
                  <a:schemeClr val="accent1"/>
                </a:solidFill>
              </a:rPr>
              <a:t>Protection of Breastfeeding</a:t>
            </a:r>
          </a:p>
          <a:p>
            <a:pPr marL="285750" indent="-285750">
              <a:buFont typeface="Arial" panose="020B0604020202020204" pitchFamily="34" charset="0"/>
              <a:buChar char="•"/>
            </a:pPr>
            <a:r>
              <a:rPr lang="en-GB" sz="1100" dirty="0"/>
              <a:t>Breastfeeding protects infant and maternal health in the short and long term. Protecting and supporting breastfeeding will provide immune support for the infant and protect against food insecurity should there be infant formula supply chain interruption or financial hardship. To protect breastfeeding and to safeguard infant health, all families requesting infant formula through emergency food aid need to have evidenced based support and information.</a:t>
            </a:r>
          </a:p>
          <a:p>
            <a:pPr marL="285750" indent="-285750">
              <a:buFont typeface="Arial" panose="020B0604020202020204" pitchFamily="34" charset="0"/>
              <a:buChar char="•"/>
            </a:pPr>
            <a:r>
              <a:rPr lang="en-GB" sz="1100" dirty="0"/>
              <a:t>A balanced diet is equally important to all mums whether breast feeding or not. Reassure breast feeding mums that breast milk is still nutritionally the best. Even if her diet is less than perfect it won't affect the quality or supply of breast milk. </a:t>
            </a:r>
          </a:p>
          <a:p>
            <a:pPr marL="285750" indent="-285750">
              <a:buFont typeface="Arial" panose="020B0604020202020204" pitchFamily="34" charset="0"/>
              <a:buChar char="•"/>
            </a:pPr>
            <a:r>
              <a:rPr lang="en-GB" sz="1100" dirty="0"/>
              <a:t>Support for breastfeeding mums - Families and Babies Breastfeeding Peer support </a:t>
            </a:r>
            <a:r>
              <a:rPr lang="en-GB" sz="1100" b="1" dirty="0"/>
              <a:t>01254 772929</a:t>
            </a:r>
          </a:p>
          <a:p>
            <a:pPr marL="285750" indent="-285750">
              <a:buFont typeface="Arial" panose="020B0604020202020204" pitchFamily="34" charset="0"/>
              <a:buChar char="•"/>
            </a:pPr>
            <a:r>
              <a:rPr lang="en-GB" sz="1100" dirty="0"/>
              <a:t>National Breastfeeding Helpline</a:t>
            </a:r>
            <a:br>
              <a:rPr lang="en-GB" sz="1100" dirty="0"/>
            </a:br>
            <a:r>
              <a:rPr lang="en-GB" sz="1100" b="1" dirty="0"/>
              <a:t>0300 100 0212</a:t>
            </a:r>
            <a:r>
              <a:rPr lang="en-GB" sz="1100" dirty="0"/>
              <a:t> – daily 9.30am-9.30pm with increased capacity at this time</a:t>
            </a:r>
          </a:p>
          <a:p>
            <a:endParaRPr lang="en-GB" sz="1100" dirty="0"/>
          </a:p>
          <a:p>
            <a:r>
              <a:rPr lang="en-GB" sz="1300" b="1" dirty="0">
                <a:solidFill>
                  <a:schemeClr val="accent1"/>
                </a:solidFill>
              </a:rPr>
              <a:t>Formula Feeding </a:t>
            </a:r>
          </a:p>
          <a:p>
            <a:pPr marL="285750" indent="-285750">
              <a:buFont typeface="Arial" panose="020B0604020202020204" pitchFamily="34" charset="0"/>
              <a:buChar char="•"/>
            </a:pPr>
            <a:r>
              <a:rPr lang="en-GB" sz="1100" dirty="0">
                <a:solidFill>
                  <a:schemeClr val="bg1">
                    <a:lumMod val="50000"/>
                  </a:schemeClr>
                </a:solidFill>
              </a:rPr>
              <a:t>If mum is offering Breast and Formula milk signpost her for support as increasing her milk supply and reducing/stopping formula feeding may be an option. </a:t>
            </a:r>
          </a:p>
          <a:p>
            <a:pPr marL="285750" indent="-285750">
              <a:buFont typeface="Arial" panose="020B0604020202020204" pitchFamily="34" charset="0"/>
              <a:buChar char="•"/>
            </a:pPr>
            <a:r>
              <a:rPr lang="en-GB" sz="1100" dirty="0"/>
              <a:t>When baby is on Infant formula milk, they only need first stage formula for the first year of life, it s ok to swap brand but must only have 1</a:t>
            </a:r>
            <a:r>
              <a:rPr lang="en-GB" sz="1100" baseline="30000" dirty="0"/>
              <a:t>st</a:t>
            </a:r>
            <a:r>
              <a:rPr lang="en-GB" sz="1100" dirty="0"/>
              <a:t> stage formula, often providing the cheapest brand is helpful as all formulas are pretty much the same and have to comply with regulations. </a:t>
            </a:r>
          </a:p>
          <a:p>
            <a:pPr marL="285750" indent="-285750">
              <a:buFont typeface="Arial" panose="020B0604020202020204" pitchFamily="34" charset="0"/>
              <a:buChar char="•"/>
            </a:pPr>
            <a:r>
              <a:rPr lang="en-GB" sz="1100" dirty="0">
                <a:solidFill>
                  <a:schemeClr val="bg1">
                    <a:lumMod val="50000"/>
                  </a:schemeClr>
                </a:solidFill>
              </a:rPr>
              <a:t>Bottles should be made up one at a time with water that is freshly boiled and 70 degrees or hotter to prevent bacteria. Guide to Bottle Feeding baby in a responsive way can help them feel settled and secure. Responsive Paced Bottle feeding </a:t>
            </a:r>
          </a:p>
          <a:p>
            <a:pPr marL="285750" indent="-285750">
              <a:buFont typeface="Arial" panose="020B0604020202020204" pitchFamily="34" charset="0"/>
              <a:buChar char="•"/>
            </a:pPr>
            <a:endParaRPr lang="en-GB" sz="1100" dirty="0"/>
          </a:p>
        </p:txBody>
      </p:sp>
      <p:sp>
        <p:nvSpPr>
          <p:cNvPr id="5" name="Text Placeholder 4"/>
          <p:cNvSpPr>
            <a:spLocks noGrp="1"/>
          </p:cNvSpPr>
          <p:nvPr>
            <p:ph type="body" sz="quarter" idx="3"/>
          </p:nvPr>
        </p:nvSpPr>
        <p:spPr>
          <a:xfrm>
            <a:off x="3524713" y="2578965"/>
            <a:ext cx="3031331" cy="1137355"/>
          </a:xfrm>
        </p:spPr>
        <p:txBody>
          <a:bodyPr>
            <a:normAutofit/>
          </a:bodyPr>
          <a:lstStyle/>
          <a:p>
            <a:endParaRPr lang="en-GB" dirty="0"/>
          </a:p>
          <a:p>
            <a:endParaRPr lang="en-GB" dirty="0"/>
          </a:p>
        </p:txBody>
      </p:sp>
      <p:sp>
        <p:nvSpPr>
          <p:cNvPr id="6" name="Content Placeholder 5"/>
          <p:cNvSpPr>
            <a:spLocks noGrp="1"/>
          </p:cNvSpPr>
          <p:nvPr>
            <p:ph sz="quarter" idx="4"/>
          </p:nvPr>
        </p:nvSpPr>
        <p:spPr>
          <a:xfrm>
            <a:off x="3556000" y="2894132"/>
            <a:ext cx="3162300" cy="7755939"/>
          </a:xfrm>
        </p:spPr>
        <p:txBody>
          <a:bodyPr>
            <a:normAutofit fontScale="92500" lnSpcReduction="10000"/>
          </a:bodyPr>
          <a:lstStyle/>
          <a:p>
            <a:pPr marL="171450" indent="-171450">
              <a:buFont typeface="Arial" panose="020B0604020202020204" pitchFamily="34" charset="0"/>
              <a:buChar char="•"/>
            </a:pPr>
            <a:r>
              <a:rPr lang="en-GB" sz="1200" dirty="0" smtClean="0">
                <a:solidFill>
                  <a:schemeClr val="bg1">
                    <a:lumMod val="50000"/>
                  </a:schemeClr>
                </a:solidFill>
              </a:rPr>
              <a:t>Children over 1 do not need formula milk and can have water or full fat cows milk to drink</a:t>
            </a:r>
          </a:p>
          <a:p>
            <a:pPr marL="171450" indent="-171450">
              <a:buFont typeface="Arial" panose="020B0604020202020204" pitchFamily="34" charset="0"/>
              <a:buChar char="•"/>
            </a:pPr>
            <a:r>
              <a:rPr lang="en-GB" sz="1200" dirty="0" smtClean="0">
                <a:solidFill>
                  <a:schemeClr val="bg1">
                    <a:lumMod val="50000"/>
                  </a:schemeClr>
                </a:solidFill>
              </a:rPr>
              <a:t>Health </a:t>
            </a:r>
            <a:r>
              <a:rPr lang="en-GB" sz="1200" dirty="0">
                <a:solidFill>
                  <a:schemeClr val="bg1">
                    <a:lumMod val="50000"/>
                  </a:schemeClr>
                </a:solidFill>
              </a:rPr>
              <a:t>visitors are here to help families feed their babies and, support parents to get in touch if they have any concerns with feeding or the growth of their babies. </a:t>
            </a:r>
            <a:r>
              <a:rPr lang="en-GB" sz="1200" b="1" dirty="0">
                <a:solidFill>
                  <a:schemeClr val="bg1">
                    <a:lumMod val="50000"/>
                  </a:schemeClr>
                </a:solidFill>
              </a:rPr>
              <a:t>030024700</a:t>
            </a:r>
          </a:p>
          <a:p>
            <a:endParaRPr lang="en-GB" sz="1200" dirty="0">
              <a:solidFill>
                <a:schemeClr val="accent1"/>
              </a:solidFill>
            </a:endParaRPr>
          </a:p>
          <a:p>
            <a:r>
              <a:rPr lang="en-GB" sz="1400" b="1" dirty="0">
                <a:solidFill>
                  <a:schemeClr val="accent1"/>
                </a:solidFill>
              </a:rPr>
              <a:t>Moving on to solids/weaning foods</a:t>
            </a:r>
            <a:endParaRPr lang="en-GB" sz="1400" b="1" dirty="0"/>
          </a:p>
          <a:p>
            <a:pPr marL="171450" indent="-171450">
              <a:buFont typeface="Arial" panose="020B0604020202020204" pitchFamily="34" charset="0"/>
              <a:buChar char="•"/>
            </a:pPr>
            <a:r>
              <a:rPr lang="en-GB" sz="1200" dirty="0"/>
              <a:t>Infants are not recommended to have solid foods until around six months of age and families should be advised to talk to their health visitor if they feel they want to offer solids before this age. </a:t>
            </a:r>
          </a:p>
          <a:p>
            <a:pPr marL="171450" indent="-171450">
              <a:buFont typeface="Arial" panose="020B0604020202020204" pitchFamily="34" charset="0"/>
              <a:buChar char="•"/>
            </a:pPr>
            <a:r>
              <a:rPr lang="en-GB" sz="1200" dirty="0"/>
              <a:t>Babies do not need specialist baby food and can be given minimally processed family foods. </a:t>
            </a:r>
          </a:p>
          <a:p>
            <a:pPr marL="171450" indent="-171450">
              <a:buFont typeface="Arial" panose="020B0604020202020204" pitchFamily="34" charset="0"/>
              <a:buChar char="•"/>
            </a:pPr>
            <a:r>
              <a:rPr lang="en-GB" sz="1200" dirty="0"/>
              <a:t>Always check that any baby food is supplied is in date and that pouches and jars are sealed and present no risk to infant health. Food marked as suitable for babies from four months of age should not be distributed as this contradicts UK health policy. </a:t>
            </a:r>
          </a:p>
          <a:p>
            <a:pPr marL="171450" indent="-171450">
              <a:buFont typeface="Arial" panose="020B0604020202020204" pitchFamily="34" charset="0"/>
              <a:buChar char="•"/>
            </a:pPr>
            <a:r>
              <a:rPr lang="en-GB" sz="1200" dirty="0"/>
              <a:t>Baby snacks are not needed and can undermine the development of good eating habits among infants and young children.</a:t>
            </a:r>
          </a:p>
          <a:p>
            <a:pPr marL="171450" indent="-171450">
              <a:buFont typeface="Arial" panose="020B0604020202020204" pitchFamily="34" charset="0"/>
              <a:buChar char="•"/>
            </a:pPr>
            <a:r>
              <a:rPr lang="en-GB" sz="1200" dirty="0">
                <a:solidFill>
                  <a:schemeClr val="accent1"/>
                </a:solidFill>
                <a:hlinkClick r:id="rId2">
                  <a:extLst>
                    <a:ext uri="{A12FA001-AC4F-418D-AE19-62706E023703}">
                      <ahyp:hlinkClr xmlns="" xmlns:ahyp="http://schemas.microsoft.com/office/drawing/2018/hyperlinkcolor" val="tx"/>
                    </a:ext>
                  </a:extLst>
                </a:hlinkClick>
              </a:rPr>
              <a:t>Simple affordable family recipe’s </a:t>
            </a:r>
            <a:endParaRPr lang="en-GB" sz="1200" dirty="0">
              <a:solidFill>
                <a:schemeClr val="accent1"/>
              </a:solidFill>
            </a:endParaRPr>
          </a:p>
          <a:p>
            <a:pPr marL="285750" indent="-285750">
              <a:buFont typeface="Arial" panose="020B0604020202020204" pitchFamily="34" charset="0"/>
              <a:buChar char="•"/>
            </a:pPr>
            <a:endParaRPr lang="en-GB" sz="1200" dirty="0"/>
          </a:p>
          <a:p>
            <a:r>
              <a:rPr lang="en-GB" sz="1400" b="1" dirty="0">
                <a:solidFill>
                  <a:schemeClr val="accent1"/>
                </a:solidFill>
              </a:rPr>
              <a:t>Importance of Vitamin D </a:t>
            </a:r>
          </a:p>
          <a:p>
            <a:r>
              <a:rPr lang="en-GB" sz="1200" dirty="0">
                <a:solidFill>
                  <a:schemeClr val="bg1">
                    <a:lumMod val="50000"/>
                  </a:schemeClr>
                </a:solidFill>
              </a:rPr>
              <a:t>Vitamin D is important for healthy bones, teeth and muscles</a:t>
            </a:r>
          </a:p>
          <a:p>
            <a:r>
              <a:rPr lang="en-GB" sz="1200" dirty="0"/>
              <a:t>The Department of Health recommends that:</a:t>
            </a:r>
          </a:p>
          <a:p>
            <a:pPr marL="285750" indent="-285750">
              <a:buFont typeface="Arial" panose="020B0604020202020204" pitchFamily="34" charset="0"/>
              <a:buChar char="•"/>
            </a:pPr>
            <a:r>
              <a:rPr lang="en-GB" sz="1200" dirty="0"/>
              <a:t>Babies from birth to 1 year of age who are being breastfed should be given a daily supplement containing 8.5 to 10 micrograms (µg) of vitamin D to make sure they get enough. This is whether or not you're taking a supplement containing vitamin D yourself.</a:t>
            </a:r>
          </a:p>
          <a:p>
            <a:pPr marL="285750" indent="-285750">
              <a:buFont typeface="Arial" panose="020B0604020202020204" pitchFamily="34" charset="0"/>
              <a:buChar char="•"/>
            </a:pPr>
            <a:r>
              <a:rPr lang="en-GB" sz="1200" dirty="0"/>
              <a:t>Babies fed infant formula shouldn't be given a vitamin D supplement if they're having more than 500ml (about a pint) of infant formula a day, because infant formula is fortified with vitamin D and other nutrients.</a:t>
            </a:r>
          </a:p>
          <a:p>
            <a:pPr marL="285750" indent="-285750">
              <a:buFont typeface="Arial" panose="020B0604020202020204" pitchFamily="34" charset="0"/>
              <a:buChar char="•"/>
            </a:pPr>
            <a:r>
              <a:rPr lang="en-GB" sz="1200" dirty="0"/>
              <a:t>Children aged 1 to 4 years old should be given a daily supplement containing 10µg of vitamin D.</a:t>
            </a:r>
          </a:p>
          <a:p>
            <a:endParaRPr lang="en-GB" sz="1400" dirty="0">
              <a:solidFill>
                <a:srgbClr val="FF0000"/>
              </a:solidFill>
            </a:endParaRPr>
          </a:p>
        </p:txBody>
      </p:sp>
      <p:sp>
        <p:nvSpPr>
          <p:cNvPr id="7" name="AutoShape 2" descr="https://jam.virgincare.co.uk/intranet/documents/3584/18861/apple.png?format=image&amp;width=715&amp;height=580&amp;ed4aca9762d68c8c"/>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AutoShape 5" descr="https://jam.virgincare.co.uk/intranet/documents/3584/18870/carrot.png?format=image&amp;width=715&amp;height=580&amp;a19dd410aec97391"/>
          <p:cNvSpPr>
            <a:spLocks noChangeAspect="1" noChangeArrowheads="1"/>
          </p:cNvSpPr>
          <p:nvPr/>
        </p:nvSpPr>
        <p:spPr bwMode="auto">
          <a:xfrm>
            <a:off x="215900" y="158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 name="AutoShape 7" descr="https://jam.virgincare.co.uk/intranet/documents/3584/18870/carrot.png?format=image&amp;width=715&amp;height=580&amp;a19dd410aec97391"/>
          <p:cNvSpPr>
            <a:spLocks noChangeAspect="1" noChangeArrowheads="1"/>
          </p:cNvSpPr>
          <p:nvPr/>
        </p:nvSpPr>
        <p:spPr bwMode="auto">
          <a:xfrm>
            <a:off x="368300" y="1682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3" name="Picture 5" descr="C:\Users\Matthew.Tagg\Downloads\pregnant_female_full_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098" y="1505761"/>
            <a:ext cx="1320800" cy="1322913"/>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47046" y="1503465"/>
            <a:ext cx="1320799" cy="1325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51920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75" y="9792805"/>
            <a:ext cx="6864175" cy="12868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Content Placeholder 5"/>
          <p:cNvSpPr>
            <a:spLocks noGrp="1"/>
          </p:cNvSpPr>
          <p:nvPr>
            <p:ph idx="1"/>
          </p:nvPr>
        </p:nvSpPr>
        <p:spPr>
          <a:xfrm>
            <a:off x="655090" y="3954096"/>
            <a:ext cx="4107410" cy="3167507"/>
          </a:xfrm>
        </p:spPr>
        <p:txBody>
          <a:bodyPr/>
          <a:lstStyle/>
          <a:p>
            <a:r>
              <a:rPr lang="en-GB" sz="2000" b="1" dirty="0">
                <a:solidFill>
                  <a:schemeClr val="accent1"/>
                </a:solidFill>
              </a:rPr>
              <a:t>Professional and Digital Feeding Support for families.</a:t>
            </a:r>
            <a:endParaRPr lang="en-GB" dirty="0"/>
          </a:p>
          <a:p>
            <a:pPr marL="342900" indent="-342900">
              <a:buFont typeface="Arial" panose="020B0604020202020204" pitchFamily="34" charset="0"/>
              <a:buChar char="•"/>
            </a:pPr>
            <a:r>
              <a:rPr lang="en-GB" sz="1400" dirty="0"/>
              <a:t>Midwife – Via local maternity Unit </a:t>
            </a:r>
          </a:p>
          <a:p>
            <a:pPr marL="342900" indent="-342900">
              <a:buFont typeface="Arial" panose="020B0604020202020204" pitchFamily="34" charset="0"/>
              <a:buChar char="•"/>
            </a:pPr>
            <a:r>
              <a:rPr lang="en-GB" sz="1400" dirty="0"/>
              <a:t>Lancashire Health visiting service (virgin care) 03002470040</a:t>
            </a:r>
          </a:p>
          <a:p>
            <a:pPr marL="342900" indent="-342900">
              <a:buFont typeface="Arial" panose="020B0604020202020204" pitchFamily="34" charset="0"/>
              <a:buChar char="•"/>
            </a:pPr>
            <a:r>
              <a:rPr lang="en-GB" sz="1400" dirty="0"/>
              <a:t>Families and Babies breastfeeding Peer support service. 01254 772929</a:t>
            </a:r>
          </a:p>
          <a:p>
            <a:pPr marL="342900" indent="-342900">
              <a:buFont typeface="Arial" panose="020B0604020202020204" pitchFamily="34" charset="0"/>
              <a:buChar char="•"/>
            </a:pPr>
            <a:r>
              <a:rPr lang="en-GB" sz="1400" dirty="0">
                <a:solidFill>
                  <a:schemeClr val="accent1"/>
                </a:solidFill>
                <a:hlinkClick r:id="rId3">
                  <a:extLst>
                    <a:ext uri="{A12FA001-AC4F-418D-AE19-62706E023703}">
                      <ahyp:hlinkClr xmlns="" xmlns:ahyp="http://schemas.microsoft.com/office/drawing/2018/hyperlinkcolor" val="tx"/>
                    </a:ext>
                  </a:extLst>
                </a:hlinkClick>
              </a:rPr>
              <a:t>https://www.nhs.uk/start4life/baby/</a:t>
            </a:r>
            <a:r>
              <a:rPr lang="en-GB" sz="1400" dirty="0">
                <a:solidFill>
                  <a:schemeClr val="accent1"/>
                </a:solidFill>
              </a:rPr>
              <a:t> </a:t>
            </a:r>
          </a:p>
          <a:p>
            <a:pPr marL="342900" indent="-342900">
              <a:buFont typeface="Arial" panose="020B0604020202020204" pitchFamily="34" charset="0"/>
              <a:buChar char="•"/>
            </a:pPr>
            <a:r>
              <a:rPr lang="en-GB" sz="1400" dirty="0">
                <a:solidFill>
                  <a:schemeClr val="accent1"/>
                </a:solidFill>
                <a:hlinkClick r:id="rId4">
                  <a:extLst>
                    <a:ext uri="{A12FA001-AC4F-418D-AE19-62706E023703}">
                      <ahyp:hlinkClr xmlns="" xmlns:ahyp="http://schemas.microsoft.com/office/drawing/2018/hyperlinkcolor" val="tx"/>
                    </a:ext>
                  </a:extLst>
                </a:hlinkClick>
              </a:rPr>
              <a:t>https://www.unicef.org.uk/babyfriendly/baby-friendly-resources/</a:t>
            </a:r>
            <a:r>
              <a:rPr lang="en-GB" sz="1400" dirty="0">
                <a:solidFill>
                  <a:schemeClr val="accent1"/>
                </a:solidFill>
              </a:rPr>
              <a:t> </a:t>
            </a:r>
          </a:p>
          <a:p>
            <a:pPr marL="342900" indent="-342900">
              <a:buFont typeface="Arial" panose="020B0604020202020204" pitchFamily="34" charset="0"/>
              <a:buChar char="•"/>
            </a:pPr>
            <a:r>
              <a:rPr lang="en-GB" sz="1400" dirty="0">
                <a:solidFill>
                  <a:schemeClr val="accent1"/>
                </a:solidFill>
                <a:hlinkClick r:id="rId5">
                  <a:extLst>
                    <a:ext uri="{A12FA001-AC4F-418D-AE19-62706E023703}">
                      <ahyp:hlinkClr xmlns="" xmlns:ahyp="http://schemas.microsoft.com/office/drawing/2018/hyperlinkcolor" val="tx"/>
                    </a:ext>
                  </a:extLst>
                </a:hlinkClick>
              </a:rPr>
              <a:t>https://www.firststepsnutrition.org/eating-well-infants-new-mums</a:t>
            </a:r>
            <a:r>
              <a:rPr lang="en-GB" sz="1400" dirty="0">
                <a:solidFill>
                  <a:schemeClr val="accent1"/>
                </a:solidFill>
              </a:rPr>
              <a:t> </a:t>
            </a:r>
          </a:p>
        </p:txBody>
      </p:sp>
      <p:sp>
        <p:nvSpPr>
          <p:cNvPr id="8" name="Content Placeholder 7"/>
          <p:cNvSpPr>
            <a:spLocks noGrp="1"/>
          </p:cNvSpPr>
          <p:nvPr>
            <p:ph idx="14"/>
          </p:nvPr>
        </p:nvSpPr>
        <p:spPr>
          <a:xfrm>
            <a:off x="655090" y="7482571"/>
            <a:ext cx="5538895" cy="2845748"/>
          </a:xfrm>
        </p:spPr>
        <p:txBody>
          <a:bodyPr/>
          <a:lstStyle/>
          <a:p>
            <a:r>
              <a:rPr lang="en-GB" sz="2000" b="1" dirty="0">
                <a:solidFill>
                  <a:schemeClr val="accent1"/>
                </a:solidFill>
              </a:rPr>
              <a:t>Spreading the word </a:t>
            </a:r>
            <a:endParaRPr lang="en-GB" sz="1400" dirty="0"/>
          </a:p>
          <a:p>
            <a:r>
              <a:rPr lang="en-GB" sz="1400" dirty="0"/>
              <a:t>For useful info graphs and information </a:t>
            </a:r>
            <a:br>
              <a:rPr lang="en-GB" sz="1400" dirty="0"/>
            </a:br>
            <a:r>
              <a:rPr lang="en-GB" sz="1400" dirty="0"/>
              <a:t>sheets to display in centres or use on social </a:t>
            </a:r>
            <a:r>
              <a:rPr lang="en-GB" sz="1400" dirty="0" smtClean="0"/>
              <a:t>media </a:t>
            </a:r>
            <a:r>
              <a:rPr lang="en-GB" sz="1400" dirty="0"/>
              <a:t>visit </a:t>
            </a:r>
          </a:p>
          <a:p>
            <a:endParaRPr lang="en-GB" sz="1400" dirty="0"/>
          </a:p>
          <a:p>
            <a:pPr marL="171450" indent="-171450">
              <a:buFont typeface="Arial" panose="020B0604020202020204" pitchFamily="34" charset="0"/>
              <a:buChar char="•"/>
            </a:pPr>
            <a:r>
              <a:rPr lang="en-GB" sz="1100" dirty="0"/>
              <a:t>Follow Virgin Care Web site and FB page - </a:t>
            </a:r>
            <a:r>
              <a:rPr lang="en-GB" sz="1100" dirty="0">
                <a:solidFill>
                  <a:schemeClr val="accent1"/>
                </a:solidFill>
                <a:hlinkClick r:id="rId6">
                  <a:extLst>
                    <a:ext uri="{A12FA001-AC4F-418D-AE19-62706E023703}">
                      <ahyp:hlinkClr xmlns="" xmlns:ahyp="http://schemas.microsoft.com/office/drawing/2018/hyperlinkcolor" val="tx"/>
                    </a:ext>
                  </a:extLst>
                </a:hlinkClick>
              </a:rPr>
              <a:t>https://lancsyoungpeoplefamilyservice.co.uk</a:t>
            </a:r>
            <a:r>
              <a:rPr lang="en-GB" sz="1100" dirty="0">
                <a:solidFill>
                  <a:schemeClr val="accent1"/>
                </a:solidFill>
              </a:rPr>
              <a:t> </a:t>
            </a:r>
          </a:p>
          <a:p>
            <a:pPr marL="171450" indent="-171450">
              <a:buFont typeface="Arial" panose="020B0604020202020204" pitchFamily="34" charset="0"/>
              <a:buChar char="•"/>
            </a:pPr>
            <a:r>
              <a:rPr lang="en-GB" sz="1100" dirty="0"/>
              <a:t>Info graphs and feeding information. - </a:t>
            </a:r>
            <a:r>
              <a:rPr lang="en-GB" sz="1100" dirty="0">
                <a:solidFill>
                  <a:schemeClr val="accent1"/>
                </a:solidFill>
                <a:hlinkClick r:id="rId7">
                  <a:extLst>
                    <a:ext uri="{A12FA001-AC4F-418D-AE19-62706E023703}">
                      <ahyp:hlinkClr xmlns="" xmlns:ahyp="http://schemas.microsoft.com/office/drawing/2018/hyperlinkcolor" val="tx"/>
                    </a:ext>
                  </a:extLst>
                </a:hlinkClick>
              </a:rPr>
              <a:t>https://healthierlsc.co.uk/BetterBirths</a:t>
            </a:r>
            <a:r>
              <a:rPr lang="en-GB" sz="1100" dirty="0">
                <a:solidFill>
                  <a:schemeClr val="accent1"/>
                </a:solidFill>
              </a:rPr>
              <a:t> </a:t>
            </a:r>
          </a:p>
          <a:p>
            <a:pPr marL="171450" indent="-171450">
              <a:buFont typeface="Arial" panose="020B0604020202020204" pitchFamily="34" charset="0"/>
              <a:buChar char="•"/>
            </a:pPr>
            <a:r>
              <a:rPr lang="en-GB" sz="1100" dirty="0"/>
              <a:t>Health Start Voucher scheme - </a:t>
            </a:r>
            <a:r>
              <a:rPr lang="en-GB" sz="1100" dirty="0">
                <a:solidFill>
                  <a:schemeClr val="accent1"/>
                </a:solidFill>
                <a:hlinkClick r:id="rId8">
                  <a:extLst>
                    <a:ext uri="{A12FA001-AC4F-418D-AE19-62706E023703}">
                      <ahyp:hlinkClr xmlns="" xmlns:ahyp="http://schemas.microsoft.com/office/drawing/2018/hyperlinkcolor" val="tx"/>
                    </a:ext>
                  </a:extLst>
                </a:hlinkClick>
              </a:rPr>
              <a:t>https://www.healthystart.nhs.uk/</a:t>
            </a:r>
            <a:r>
              <a:rPr lang="en-GB" sz="1100" dirty="0">
                <a:solidFill>
                  <a:schemeClr val="accent1"/>
                </a:solidFill>
              </a:rPr>
              <a:t> </a:t>
            </a:r>
          </a:p>
          <a:p>
            <a:pPr marL="171450" indent="-171450">
              <a:buFont typeface="Arial" panose="020B0604020202020204" pitchFamily="34" charset="0"/>
              <a:buChar char="•"/>
            </a:pPr>
            <a:r>
              <a:rPr lang="en-GB" sz="1100" dirty="0"/>
              <a:t>Moving on to solids, family foods and information on eating well in the first year f life. nutrition information. </a:t>
            </a:r>
            <a:r>
              <a:rPr lang="en-GB" sz="1100" dirty="0">
                <a:solidFill>
                  <a:schemeClr val="accent1"/>
                </a:solidFill>
                <a:hlinkClick r:id="rId9">
                  <a:extLst>
                    <a:ext uri="{A12FA001-AC4F-418D-AE19-62706E023703}">
                      <ahyp:hlinkClr xmlns="" xmlns:ahyp="http://schemas.microsoft.com/office/drawing/2018/hyperlinkcolor" val="tx"/>
                    </a:ext>
                  </a:extLst>
                </a:hlinkClick>
              </a:rPr>
              <a:t>https://www.firststepsnutrition.org/</a:t>
            </a:r>
            <a:r>
              <a:rPr lang="en-GB" sz="1100" dirty="0">
                <a:solidFill>
                  <a:schemeClr val="accent1"/>
                </a:solidFill>
              </a:rPr>
              <a:t> </a:t>
            </a:r>
          </a:p>
          <a:p>
            <a:endParaRPr lang="en-GB" dirty="0"/>
          </a:p>
          <a:p>
            <a:endParaRPr lang="en-GB" dirty="0"/>
          </a:p>
          <a:p>
            <a:endParaRPr lang="en-GB" dirty="0"/>
          </a:p>
        </p:txBody>
      </p:sp>
      <p:sp>
        <p:nvSpPr>
          <p:cNvPr id="11" name="Rectangle 10"/>
          <p:cNvSpPr/>
          <p:nvPr/>
        </p:nvSpPr>
        <p:spPr>
          <a:xfrm>
            <a:off x="609509" y="1730014"/>
            <a:ext cx="5538895" cy="2031325"/>
          </a:xfrm>
          <a:prstGeom prst="rect">
            <a:avLst/>
          </a:prstGeom>
        </p:spPr>
        <p:txBody>
          <a:bodyPr wrap="square">
            <a:spAutoFit/>
          </a:bodyPr>
          <a:lstStyle/>
          <a:p>
            <a:pPr marL="342900" indent="-342900">
              <a:buFont typeface="Arial" panose="020B0604020202020204" pitchFamily="34" charset="0"/>
              <a:buChar char="•"/>
            </a:pPr>
            <a:r>
              <a:rPr lang="en-GB" sz="1400" dirty="0">
                <a:solidFill>
                  <a:schemeClr val="bg1">
                    <a:lumMod val="50000"/>
                  </a:schemeClr>
                </a:solidFill>
              </a:rPr>
              <a:t>Managing expectations – food banks are  for crisis only. </a:t>
            </a:r>
          </a:p>
          <a:p>
            <a:pPr marL="342900" indent="-342900">
              <a:buFont typeface="Arial" panose="020B0604020202020204" pitchFamily="34" charset="0"/>
              <a:buChar char="•"/>
            </a:pPr>
            <a:r>
              <a:rPr lang="en-GB" sz="1400" dirty="0">
                <a:solidFill>
                  <a:schemeClr val="bg1">
                    <a:lumMod val="50000"/>
                  </a:schemeClr>
                </a:solidFill>
              </a:rPr>
              <a:t>Consider potential safeguarding issues and wider situation – does the rest of the family have access to food? What has led to families finding themselves in this situation? What is the action plan to support them as well?</a:t>
            </a:r>
          </a:p>
          <a:p>
            <a:pPr marL="342900" indent="-342900">
              <a:buFont typeface="Arial" panose="020B0604020202020204" pitchFamily="34" charset="0"/>
              <a:buChar char="•"/>
            </a:pPr>
            <a:r>
              <a:rPr lang="en-GB" sz="1400" dirty="0">
                <a:solidFill>
                  <a:schemeClr val="bg1">
                    <a:lumMod val="50000"/>
                  </a:schemeClr>
                </a:solidFill>
              </a:rPr>
              <a:t>Where recurrent requests occur for family food crisis, the HV will considers the unmet needs of the child and family and if the child meets the threshold will commence a  Support (CAF) pathway.</a:t>
            </a:r>
          </a:p>
        </p:txBody>
      </p:sp>
      <p:pic>
        <p:nvPicPr>
          <p:cNvPr id="3" name="Picture 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582828" y="3524307"/>
            <a:ext cx="1849653" cy="18496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Content Placeholder 12"/>
          <p:cNvPicPr>
            <a:picLocks noGrp="1" noChangeAspect="1"/>
          </p:cNvPicPr>
          <p:nvPr>
            <p:ph idx="13"/>
          </p:nvPr>
        </p:nvPicPr>
        <p:blipFill>
          <a:blip r:embed="rId11" cstate="print">
            <a:extLst>
              <a:ext uri="{28A0092B-C50C-407E-A947-70E740481C1C}">
                <a14:useLocalDpi xmlns:a14="http://schemas.microsoft.com/office/drawing/2010/main" val="0"/>
              </a:ext>
            </a:extLst>
          </a:blip>
          <a:stretch>
            <a:fillRect/>
          </a:stretch>
        </p:blipFill>
        <p:spPr>
          <a:xfrm rot="415404">
            <a:off x="4838305" y="5465783"/>
            <a:ext cx="1338699" cy="1338699"/>
          </a:xfrm>
          <a:prstGeom prst="rect">
            <a:avLst/>
          </a:prstGeom>
        </p:spPr>
      </p:pic>
      <p:pic>
        <p:nvPicPr>
          <p:cNvPr id="1026" name="Picture 2"/>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3908070" y="7160713"/>
            <a:ext cx="2344739" cy="7882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 name="Title 1">
            <a:extLst>
              <a:ext uri="{FF2B5EF4-FFF2-40B4-BE49-F238E27FC236}">
                <a16:creationId xmlns="" xmlns:a16="http://schemas.microsoft.com/office/drawing/2014/main" id="{829E89BF-8FA3-3741-ACB4-124649849723}"/>
              </a:ext>
            </a:extLst>
          </p:cNvPr>
          <p:cNvSpPr txBox="1">
            <a:spLocks/>
          </p:cNvSpPr>
          <p:nvPr/>
        </p:nvSpPr>
        <p:spPr>
          <a:xfrm>
            <a:off x="351135" y="335338"/>
            <a:ext cx="6331204" cy="2012160"/>
          </a:xfrm>
          <a:prstGeom prst="rect">
            <a:avLst/>
          </a:prstGeom>
        </p:spPr>
        <p:txBody>
          <a:bodyPr vert="horz" lIns="0" tIns="0" rIns="0" bIns="0" rtlCol="0" anchor="t" anchorCtr="0">
            <a:noAutofit/>
          </a:bodyPr>
          <a:lstStyle>
            <a:lvl1pPr algn="l" defTabSz="915035" rtl="0" eaLnBrk="1" latinLnBrk="0" hangingPunct="1">
              <a:spcBef>
                <a:spcPct val="0"/>
              </a:spcBef>
              <a:buNone/>
              <a:defRPr sz="3355" b="1" kern="1200">
                <a:solidFill>
                  <a:srgbClr val="ED1A37"/>
                </a:solidFill>
                <a:latin typeface="Arial" panose="020B0604020202020204" pitchFamily="34" charset="0"/>
                <a:ea typeface="+mj-ea"/>
                <a:cs typeface="Arial" panose="020B0604020202020204" pitchFamily="34" charset="0"/>
              </a:defRPr>
            </a:lvl1pPr>
          </a:lstStyle>
          <a:p>
            <a:pPr algn="ctr"/>
            <a:r>
              <a:rPr lang="en-GB" sz="3600" dirty="0"/>
              <a:t>Ensuring the whole family are safeguarded</a:t>
            </a:r>
            <a:endParaRPr lang="en-GB" sz="1800" dirty="0"/>
          </a:p>
        </p:txBody>
      </p:sp>
    </p:spTree>
    <p:extLst>
      <p:ext uri="{BB962C8B-B14F-4D97-AF65-F5344CB8AC3E}">
        <p14:creationId xmlns:p14="http://schemas.microsoft.com/office/powerpoint/2010/main" val="626196623"/>
      </p:ext>
    </p:extLst>
  </p:cSld>
  <p:clrMapOvr>
    <a:masterClrMapping/>
  </p:clrMapOvr>
</p:sld>
</file>

<file path=ppt/theme/theme1.xml><?xml version="1.0" encoding="utf-8"?>
<a:theme xmlns:a="http://schemas.openxmlformats.org/drawingml/2006/main" name="BP template">
  <a:themeElements>
    <a:clrScheme name="Custom 1">
      <a:dk1>
        <a:sysClr val="windowText" lastClr="000000"/>
      </a:dk1>
      <a:lt1>
        <a:sysClr val="window" lastClr="FFFFFF"/>
      </a:lt1>
      <a:dk2>
        <a:srgbClr val="1F497D"/>
      </a:dk2>
      <a:lt2>
        <a:srgbClr val="EEECE1"/>
      </a:lt2>
      <a:accent1>
        <a:srgbClr val="ED1A37"/>
      </a:accent1>
      <a:accent2>
        <a:srgbClr val="82C0D2"/>
      </a:accent2>
      <a:accent3>
        <a:srgbClr val="808285"/>
      </a:accent3>
      <a:accent4>
        <a:srgbClr val="CF8447"/>
      </a:accent4>
      <a:accent5>
        <a:srgbClr val="B9B7AF"/>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err="1" smtClean="0">
            <a:solidFill>
              <a:srgbClr val="808285"/>
            </a:solidFill>
          </a:defRPr>
        </a:defPPr>
      </a:lstStyle>
    </a:txDef>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7760</TotalTime>
  <Words>1111</Words>
  <Application>Microsoft Office PowerPoint</Application>
  <PresentationFormat>Custom</PresentationFormat>
  <Paragraphs>71</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BP template</vt:lpstr>
      <vt:lpstr>PowerPoint Presentation</vt:lpstr>
      <vt:lpstr>Family experiencing Food Crisis  Information and support for staff supporting  food banks in Lancashire </vt:lpstr>
      <vt:lpstr>PowerPoint Presentation</vt:lpstr>
    </vt:vector>
  </TitlesOfParts>
  <Company>Virgin Care Ltd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E-Clinic Virtual Drop in Pathway</dc:title>
  <dc:creator>Lynne Rhodes (Tavistock)</dc:creator>
  <cp:lastModifiedBy>Katie Wharton (Lancs 0-19)</cp:lastModifiedBy>
  <cp:revision>108</cp:revision>
  <dcterms:created xsi:type="dcterms:W3CDTF">2020-04-13T21:06:00Z</dcterms:created>
  <dcterms:modified xsi:type="dcterms:W3CDTF">2020-08-17T11:50:28Z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2057-11.2.0.9363</vt:lpwstr>
  </property>
</Properties>
</file>