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9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3C0A7-9D6D-4530-AD26-E0370EB34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639B36-A714-4F23-9D8E-EF1582C5C9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89B31-CDFD-4D46-AA30-7A6B9A668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59871-1617-4F15-A199-F00225F7FA1A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C0285D-E7C1-4F32-841A-4EFC27F18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5BE8FD-6D8A-44B4-B1AE-2C7C1689E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6ABE-5694-4D3D-A9DB-556BD6971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881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399D0-4231-4FF5-9D32-71B5244A7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590DD9-9EE2-4C15-9955-BEF2826844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83663-EDF7-4BBA-8BF8-D5045978C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59871-1617-4F15-A199-F00225F7FA1A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CB3A6-47AF-4335-8554-F12F87B93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6BF654-1D1F-45E0-BEC1-418FF5C27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6ABE-5694-4D3D-A9DB-556BD6971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515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8CAF35-D814-4876-A32D-A1AB45E8E3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69E64D-50BF-433E-9F35-CDA08A9A42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45C53-03CA-4F60-AFA0-C924CD570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59871-1617-4F15-A199-F00225F7FA1A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25FB25-7292-49BA-B974-3FD13506C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4C5941-56A9-455C-82BA-BC48997E3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6ABE-5694-4D3D-A9DB-556BD6971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371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6709C-569D-44BC-84EA-F63DF7EEA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A74CE-F244-4AD0-B768-07BC62266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205749-7D4B-4141-9551-D6FEAC1D1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59871-1617-4F15-A199-F00225F7FA1A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46553-A513-4F47-A7CA-57ADDCC89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41AC7-C9B7-48EC-A22A-5CA4B309E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6ABE-5694-4D3D-A9DB-556BD6971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012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1A842-FDE6-4EB6-8A7B-886D29946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404FC9-83EA-46AB-9F62-F82FFF0A0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86AED-6A17-40F3-824A-C9FC239F2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59871-1617-4F15-A199-F00225F7FA1A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0E4A8-5900-4ECC-8B5A-13F2CF755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15E75-9FE4-426E-843C-BD0547DBF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6ABE-5694-4D3D-A9DB-556BD6971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017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28AD0-D89D-44F7-B1A2-93EC5B4A9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22ADE-9E5C-4724-8087-77C969A151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719DB5-647D-4EA8-B50B-4A5E8F0BC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ECAB67-F818-4D5C-925E-21A30479C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59871-1617-4F15-A199-F00225F7FA1A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9BD5F4-6CCE-4379-A011-BA580B1CD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FF6FA-2064-4CDA-9281-8C2263037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6ABE-5694-4D3D-A9DB-556BD6971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228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574B9-2B19-449E-9BC1-3BD5D3492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852A55-E89C-49C6-8668-7925EA2A1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D1EB32-527C-467A-99BD-F0C2F3F135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C0C491-BF80-4DA2-8544-743B69DFBD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F8E0E0-45BE-478E-9E36-B404F34E07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B3523B-584F-4361-86E7-D5F896265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59871-1617-4F15-A199-F00225F7FA1A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01033B-D639-4235-9243-F67C575EC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04A7EC-9E15-4FFF-B968-0A39D3E85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6ABE-5694-4D3D-A9DB-556BD6971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298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9C62E-730A-4E37-AE5D-ACECA16C2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C99234-0F10-415C-B831-D284EF0B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59871-1617-4F15-A199-F00225F7FA1A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98D806-D2A2-4FBA-A193-6C67B7679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63C0C7-AF46-418B-AD33-721976406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6ABE-5694-4D3D-A9DB-556BD6971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558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5B4CD5-05EF-4D33-BD97-14AB69B5B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59871-1617-4F15-A199-F00225F7FA1A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A37E43-8714-4E7C-8DF6-DE79FE2D0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77EE01-61F1-4137-9E62-CBFFE28F4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6ABE-5694-4D3D-A9DB-556BD6971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794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D21A2-431A-4A82-992B-2DF453FDB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49132-7975-4D02-A721-7A896C60B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7DC47D-7669-4D39-8ACE-49DAB24D84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CB1B04-C6C2-43A5-9698-37F9F9312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59871-1617-4F15-A199-F00225F7FA1A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869F0C-C270-4146-9FBF-9FD249604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662D80-9B89-429F-AE24-E4D89B852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6ABE-5694-4D3D-A9DB-556BD6971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028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07682-C499-4769-871D-409014747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D5B8DB-6A11-49B2-8A7D-4F003C5AED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D48EAF-4777-454C-9B7F-9E7698CEBE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5D6908-426D-42F8-89AA-276742F47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59871-1617-4F15-A199-F00225F7FA1A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64037F-923B-4DD2-A7F5-7810D8BFC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22012B-C728-41C7-AF91-2E605AA11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6ABE-5694-4D3D-A9DB-556BD6971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871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5A30B5-2976-40CF-ACAC-AD15B1297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B5EB3E-93EB-4CAF-9C08-D5C0EB1B96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504A52-0FB6-49CC-A550-A8A1E53C23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59871-1617-4F15-A199-F00225F7FA1A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84A30-DD05-4428-8A1D-62CC95101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00D0F-4E9D-4A37-A20B-61133E8FAB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26ABE-5694-4D3D-A9DB-556BD6971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662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6A6FD7E-3058-4BB6-B1B9-53B948A847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533" y="301684"/>
            <a:ext cx="10346267" cy="6405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078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Elliott, Rhonda - CY SCS</dc:creator>
  <cp:lastModifiedBy>Rhonda Elliott</cp:lastModifiedBy>
  <cp:revision>3</cp:revision>
  <dcterms:created xsi:type="dcterms:W3CDTF">2020-04-27T08:37:27Z</dcterms:created>
  <dcterms:modified xsi:type="dcterms:W3CDTF">2020-04-30T16:02:56Z</dcterms:modified>
</cp:coreProperties>
</file>