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0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FE734-8E64-45CA-889A-C73FB0D3DA9B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BAA76-A580-41A4-AC8C-61BE0DB64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871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3E6A-D3EB-45BF-B040-F6EE233E5464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9756-4F5A-425A-B33D-26769A413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3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3E6A-D3EB-45BF-B040-F6EE233E5464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9756-4F5A-425A-B33D-26769A413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221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3E6A-D3EB-45BF-B040-F6EE233E5464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9756-4F5A-425A-B33D-26769A413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20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3E6A-D3EB-45BF-B040-F6EE233E5464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9756-4F5A-425A-B33D-26769A413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35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3E6A-D3EB-45BF-B040-F6EE233E5464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9756-4F5A-425A-B33D-26769A413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22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3E6A-D3EB-45BF-B040-F6EE233E5464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9756-4F5A-425A-B33D-26769A413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50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3E6A-D3EB-45BF-B040-F6EE233E5464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9756-4F5A-425A-B33D-26769A413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3E6A-D3EB-45BF-B040-F6EE233E5464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9756-4F5A-425A-B33D-26769A413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43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3E6A-D3EB-45BF-B040-F6EE233E5464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9756-4F5A-425A-B33D-26769A413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74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3E6A-D3EB-45BF-B040-F6EE233E5464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9756-4F5A-425A-B33D-26769A413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45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3E6A-D3EB-45BF-B040-F6EE233E5464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9756-4F5A-425A-B33D-26769A413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126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83E6A-D3EB-45BF-B040-F6EE233E5464}" type="datetimeFigureOut">
              <a:rPr lang="en-GB" smtClean="0"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C9756-4F5A-425A-B33D-26769A413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19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23539" y="1131744"/>
            <a:ext cx="1040887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Ofsted  Notifications</a:t>
            </a:r>
            <a:endParaRPr lang="en-GB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07704" y="1113881"/>
            <a:ext cx="204347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Inform Commissioning Manager &amp; QA Officer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1815207"/>
            <a:ext cx="20398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Inform Safeguarding AD and Director SCS on CM’s behalf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1722873"/>
            <a:ext cx="14401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Seek Red flag Authorisation (</a:t>
            </a:r>
            <a:r>
              <a:rPr lang="en-GB" sz="1100" dirty="0" smtClean="0"/>
              <a:t>where appropriate</a:t>
            </a:r>
            <a:r>
              <a:rPr lang="en-GB" sz="1200" dirty="0" smtClean="0"/>
              <a:t>) </a:t>
            </a:r>
            <a:endParaRPr lang="en-GB" sz="1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835696" y="576064"/>
            <a:ext cx="0" cy="6309320"/>
          </a:xfrm>
          <a:prstGeom prst="line">
            <a:avLst/>
          </a:prstGeom>
          <a:ln w="12700" cmpd="sng">
            <a:solidFill>
              <a:srgbClr val="FF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5483" y="2891569"/>
            <a:ext cx="909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Inform CSA if Flag Authorised</a:t>
            </a:r>
            <a:endParaRPr lang="en-GB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4230351" y="2350621"/>
            <a:ext cx="100811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Update Resi Tool/ Fostering List</a:t>
            </a:r>
            <a:endParaRPr lang="en-GB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929207" y="3393340"/>
            <a:ext cx="100811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Send to OOH </a:t>
            </a:r>
            <a:endParaRPr lang="en-GB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595055" y="1205371"/>
            <a:ext cx="100811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Copy to ART</a:t>
            </a:r>
            <a:endParaRPr lang="en-GB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5595056" y="1770131"/>
            <a:ext cx="10081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Check CYP in placement</a:t>
            </a:r>
            <a:endParaRPr lang="en-GB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7374594" y="1113880"/>
            <a:ext cx="166190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Data officer - save and notify ART officers</a:t>
            </a:r>
            <a:endParaRPr lang="en-GB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7374594" y="1771370"/>
            <a:ext cx="166190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ART Team Manager requests Risk Assessment completion by SW via email and </a:t>
            </a:r>
            <a:r>
              <a:rPr lang="en-GB" sz="1200" dirty="0" err="1" smtClean="0"/>
              <a:t>Liberi</a:t>
            </a:r>
            <a:r>
              <a:rPr lang="en-GB" sz="1200" dirty="0" smtClean="0"/>
              <a:t> for all CYP in placement</a:t>
            </a:r>
            <a:endParaRPr lang="en-GB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446603" y="3342960"/>
            <a:ext cx="151788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Request </a:t>
            </a:r>
            <a:r>
              <a:rPr lang="en-GB" sz="1200" smtClean="0"/>
              <a:t>RA copy </a:t>
            </a:r>
            <a:r>
              <a:rPr lang="en-GB" sz="1200" dirty="0" smtClean="0"/>
              <a:t>to be sent to CIC mailbox, Safeguarding mailbox  and save on child’s file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230351" y="3214735"/>
            <a:ext cx="10081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Input on Risk Register</a:t>
            </a:r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921019" y="4032448"/>
            <a:ext cx="165895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Letter to Provider re placement embargo / requesting Action Plan /</a:t>
            </a:r>
            <a:r>
              <a:rPr lang="en-GB" sz="1200" dirty="0" err="1" smtClean="0"/>
              <a:t>Reg</a:t>
            </a:r>
            <a:r>
              <a:rPr lang="en-GB" sz="1200" dirty="0" smtClean="0"/>
              <a:t> 44</a:t>
            </a:r>
            <a:endParaRPr lang="en-GB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5796136" y="4032447"/>
            <a:ext cx="126812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Set reminder to check receipt of documents/</a:t>
            </a:r>
          </a:p>
          <a:p>
            <a:pPr algn="ctr"/>
            <a:r>
              <a:rPr lang="en-GB" sz="1200" dirty="0" smtClean="0"/>
              <a:t>chase up </a:t>
            </a:r>
            <a:endParaRPr lang="en-GB" sz="1050" dirty="0"/>
          </a:p>
        </p:txBody>
      </p:sp>
      <p:sp>
        <p:nvSpPr>
          <p:cNvPr id="25" name="TextBox 24"/>
          <p:cNvSpPr txBox="1"/>
          <p:nvPr/>
        </p:nvSpPr>
        <p:spPr>
          <a:xfrm>
            <a:off x="4170479" y="5265604"/>
            <a:ext cx="117978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Action Plan /</a:t>
            </a:r>
            <a:r>
              <a:rPr lang="en-GB" sz="1200" dirty="0" err="1" smtClean="0"/>
              <a:t>Reg</a:t>
            </a:r>
            <a:r>
              <a:rPr lang="en-GB" sz="1200" dirty="0" smtClean="0"/>
              <a:t> 44 Received from Provider</a:t>
            </a:r>
            <a:endParaRPr lang="en-GB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2791903" y="6248715"/>
            <a:ext cx="10081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Pass to QA Officer</a:t>
            </a:r>
            <a:endParaRPr lang="en-GB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4321459" y="6429593"/>
            <a:ext cx="100811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RA Received</a:t>
            </a:r>
            <a:endParaRPr lang="en-GB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576063"/>
            <a:ext cx="1547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Commissioning Manager</a:t>
            </a:r>
            <a:endParaRPr lang="en-GB" sz="1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915816" y="576064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Commissioning Support Assistant</a:t>
            </a:r>
            <a:endParaRPr lang="en-GB" sz="16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020272" y="576064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ART</a:t>
            </a:r>
            <a:endParaRPr lang="en-GB" sz="1600" b="1" dirty="0"/>
          </a:p>
        </p:txBody>
      </p:sp>
      <p:cxnSp>
        <p:nvCxnSpPr>
          <p:cNvPr id="3" name="Straight Arrow Connector 2"/>
          <p:cNvCxnSpPr>
            <a:stCxn id="5" idx="1"/>
          </p:cNvCxnSpPr>
          <p:nvPr/>
        </p:nvCxnSpPr>
        <p:spPr>
          <a:xfrm flipH="1">
            <a:off x="3951175" y="1362577"/>
            <a:ext cx="272364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3" idx="3"/>
            <a:endCxn id="15" idx="1"/>
          </p:cNvCxnSpPr>
          <p:nvPr/>
        </p:nvCxnSpPr>
        <p:spPr>
          <a:xfrm flipV="1">
            <a:off x="1284798" y="2673787"/>
            <a:ext cx="2945553" cy="540948"/>
          </a:xfrm>
          <a:prstGeom prst="bentConnector3">
            <a:avLst>
              <a:gd name="adj1" fmla="val 50353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" idx="3"/>
          </p:cNvCxnSpPr>
          <p:nvPr/>
        </p:nvCxnSpPr>
        <p:spPr>
          <a:xfrm flipV="1">
            <a:off x="5264426" y="1359983"/>
            <a:ext cx="332114" cy="25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7" idx="3"/>
            <a:endCxn id="19" idx="1"/>
          </p:cNvCxnSpPr>
          <p:nvPr/>
        </p:nvCxnSpPr>
        <p:spPr>
          <a:xfrm>
            <a:off x="6603167" y="1343871"/>
            <a:ext cx="771427" cy="8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0" idx="2"/>
            <a:endCxn id="21" idx="0"/>
          </p:cNvCxnSpPr>
          <p:nvPr/>
        </p:nvCxnSpPr>
        <p:spPr>
          <a:xfrm>
            <a:off x="8205545" y="2971699"/>
            <a:ext cx="1" cy="3712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1" idx="2"/>
            <a:endCxn id="27" idx="3"/>
          </p:cNvCxnSpPr>
          <p:nvPr/>
        </p:nvCxnSpPr>
        <p:spPr>
          <a:xfrm rot="5400000">
            <a:off x="5755157" y="4117704"/>
            <a:ext cx="2024804" cy="2875975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7" idx="1"/>
          </p:cNvCxnSpPr>
          <p:nvPr/>
        </p:nvCxnSpPr>
        <p:spPr>
          <a:xfrm flipH="1">
            <a:off x="3793840" y="6568093"/>
            <a:ext cx="52761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730181" y="3676400"/>
            <a:ext cx="4226" cy="356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23" idx="3"/>
            <a:endCxn id="24" idx="1"/>
          </p:cNvCxnSpPr>
          <p:nvPr/>
        </p:nvCxnSpPr>
        <p:spPr>
          <a:xfrm flipV="1">
            <a:off x="5579977" y="4447946"/>
            <a:ext cx="216159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15" idx="2"/>
            <a:endCxn id="22" idx="0"/>
          </p:cNvCxnSpPr>
          <p:nvPr/>
        </p:nvCxnSpPr>
        <p:spPr>
          <a:xfrm>
            <a:off x="4734407" y="2996952"/>
            <a:ext cx="0" cy="2177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5" idx="2"/>
            <a:endCxn id="15" idx="0"/>
          </p:cNvCxnSpPr>
          <p:nvPr/>
        </p:nvCxnSpPr>
        <p:spPr>
          <a:xfrm flipH="1">
            <a:off x="4734407" y="1593409"/>
            <a:ext cx="9576" cy="7572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endCxn id="18" idx="0"/>
          </p:cNvCxnSpPr>
          <p:nvPr/>
        </p:nvCxnSpPr>
        <p:spPr>
          <a:xfrm>
            <a:off x="6099112" y="1482370"/>
            <a:ext cx="0" cy="2877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18" idx="3"/>
          </p:cNvCxnSpPr>
          <p:nvPr/>
        </p:nvCxnSpPr>
        <p:spPr>
          <a:xfrm>
            <a:off x="6603168" y="2000964"/>
            <a:ext cx="77142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667436" y="1814072"/>
            <a:ext cx="6825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If Yes</a:t>
            </a:r>
            <a:endParaRPr lang="en-GB" sz="1050" dirty="0"/>
          </a:p>
        </p:txBody>
      </p:sp>
      <p:cxnSp>
        <p:nvCxnSpPr>
          <p:cNvPr id="98" name="Straight Connector 97"/>
          <p:cNvCxnSpPr>
            <a:stCxn id="23" idx="2"/>
            <a:endCxn id="25" idx="0"/>
          </p:cNvCxnSpPr>
          <p:nvPr/>
        </p:nvCxnSpPr>
        <p:spPr>
          <a:xfrm>
            <a:off x="4750498" y="4863445"/>
            <a:ext cx="9872" cy="402159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25" idx="1"/>
          </p:cNvCxnSpPr>
          <p:nvPr/>
        </p:nvCxnSpPr>
        <p:spPr>
          <a:xfrm rot="10800000" flipV="1">
            <a:off x="3618587" y="5681102"/>
            <a:ext cx="551892" cy="56761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81"/>
          <p:cNvCxnSpPr/>
          <p:nvPr/>
        </p:nvCxnSpPr>
        <p:spPr>
          <a:xfrm rot="10800000" flipV="1">
            <a:off x="3671647" y="2738902"/>
            <a:ext cx="551892" cy="65994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5688056" y="2610968"/>
            <a:ext cx="130082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Save in folder </a:t>
            </a:r>
            <a:endParaRPr lang="en-GB" sz="12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7236296" y="576064"/>
            <a:ext cx="0" cy="6309320"/>
          </a:xfrm>
          <a:prstGeom prst="line">
            <a:avLst/>
          </a:prstGeom>
          <a:ln w="12700" cmpd="sng">
            <a:solidFill>
              <a:srgbClr val="FF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915816" y="188640"/>
            <a:ext cx="3815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Ofsted notifications</a:t>
            </a:r>
            <a:endParaRPr lang="en-GB" sz="2000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57972"/>
            <a:ext cx="9144000" cy="0"/>
          </a:xfrm>
          <a:prstGeom prst="line">
            <a:avLst/>
          </a:prstGeom>
          <a:ln>
            <a:solidFill>
              <a:srgbClr val="FF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7" idx="0"/>
          </p:cNvCxnSpPr>
          <p:nvPr/>
        </p:nvCxnSpPr>
        <p:spPr>
          <a:xfrm flipH="1">
            <a:off x="2927649" y="1575546"/>
            <a:ext cx="1791" cy="2396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1"/>
            <a:endCxn id="8" idx="3"/>
          </p:cNvCxnSpPr>
          <p:nvPr/>
        </p:nvCxnSpPr>
        <p:spPr>
          <a:xfrm flipH="1" flipV="1">
            <a:off x="1547664" y="2046039"/>
            <a:ext cx="36004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8" idx="2"/>
            <a:endCxn id="13" idx="0"/>
          </p:cNvCxnSpPr>
          <p:nvPr/>
        </p:nvCxnSpPr>
        <p:spPr>
          <a:xfrm>
            <a:off x="827584" y="2369204"/>
            <a:ext cx="2557" cy="5223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610475" y="4147864"/>
            <a:ext cx="1008111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Cc Medway </a:t>
            </a:r>
            <a:r>
              <a:rPr lang="en-GB" sz="1050" dirty="0" smtClean="0"/>
              <a:t>(if framework provider)</a:t>
            </a:r>
            <a:endParaRPr lang="en-GB" sz="1050" dirty="0"/>
          </a:p>
        </p:txBody>
      </p:sp>
      <p:cxnSp>
        <p:nvCxnSpPr>
          <p:cNvPr id="9" name="Straight Arrow Connector 8"/>
          <p:cNvCxnSpPr>
            <a:stCxn id="23" idx="1"/>
            <a:endCxn id="50" idx="3"/>
          </p:cNvCxnSpPr>
          <p:nvPr/>
        </p:nvCxnSpPr>
        <p:spPr>
          <a:xfrm flipH="1" flipV="1">
            <a:off x="3618586" y="4447946"/>
            <a:ext cx="302433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24" idx="2"/>
            <a:endCxn id="25" idx="3"/>
          </p:cNvCxnSpPr>
          <p:nvPr/>
        </p:nvCxnSpPr>
        <p:spPr>
          <a:xfrm rot="5400000">
            <a:off x="5481402" y="4732304"/>
            <a:ext cx="817659" cy="1079939"/>
          </a:xfrm>
          <a:prstGeom prst="bentConnector2">
            <a:avLst/>
          </a:prstGeom>
          <a:ln cap="sq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236296" y="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/>
              <a:t>1 of 2</a:t>
            </a:r>
            <a:endParaRPr lang="en-GB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4037130" y="1814072"/>
            <a:ext cx="64288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Inform MIU </a:t>
            </a:r>
            <a:endParaRPr lang="en-GB" sz="1200" dirty="0"/>
          </a:p>
        </p:txBody>
      </p:sp>
      <p:cxnSp>
        <p:nvCxnSpPr>
          <p:cNvPr id="71" name="Straight Arrow Connector 32"/>
          <p:cNvCxnSpPr>
            <a:endCxn id="143" idx="2"/>
          </p:cNvCxnSpPr>
          <p:nvPr/>
        </p:nvCxnSpPr>
        <p:spPr>
          <a:xfrm rot="5400000" flipH="1" flipV="1">
            <a:off x="5297901" y="2999442"/>
            <a:ext cx="1152043" cy="9290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rot="16200000" flipH="1">
            <a:off x="4927317" y="1742148"/>
            <a:ext cx="1017559" cy="720080"/>
          </a:xfrm>
          <a:prstGeom prst="bentConnector3">
            <a:avLst>
              <a:gd name="adj1" fmla="val 6940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58" idx="0"/>
          </p:cNvCxnSpPr>
          <p:nvPr/>
        </p:nvCxnSpPr>
        <p:spPr>
          <a:xfrm>
            <a:off x="4358571" y="1575546"/>
            <a:ext cx="0" cy="2385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811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155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Kent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Wilsher, Leah - SC COM</dc:creator>
  <cp:lastModifiedBy>Love, Esther - EY PS</cp:lastModifiedBy>
  <cp:revision>27</cp:revision>
  <dcterms:created xsi:type="dcterms:W3CDTF">2015-02-17T15:28:33Z</dcterms:created>
  <dcterms:modified xsi:type="dcterms:W3CDTF">2015-11-13T14:49:12Z</dcterms:modified>
</cp:coreProperties>
</file>